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CF600"/>
    <a:srgbClr val="E1EF5F"/>
    <a:srgbClr val="009999"/>
    <a:srgbClr val="00808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2ABB6-36DE-46B3-8B64-4D983F625689}" v="217" dt="2021-02-16T18:55:04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efer Silva Monteiro" userId="bb9653d8-75ff-41bd-8c0e-aae66cfce529" providerId="ADAL" clId="{AB32ABB6-36DE-46B3-8B64-4D983F625689}"/>
    <pc:docChg chg="undo custSel addSld modSld sldOrd">
      <pc:chgData name="Jenefer Silva Monteiro" userId="bb9653d8-75ff-41bd-8c0e-aae66cfce529" providerId="ADAL" clId="{AB32ABB6-36DE-46B3-8B64-4D983F625689}" dt="2021-02-16T18:55:04.237" v="1233"/>
      <pc:docMkLst>
        <pc:docMk/>
      </pc:docMkLst>
      <pc:sldChg chg="modTransition">
        <pc:chgData name="Jenefer Silva Monteiro" userId="bb9653d8-75ff-41bd-8c0e-aae66cfce529" providerId="ADAL" clId="{AB32ABB6-36DE-46B3-8B64-4D983F625689}" dt="2021-02-16T18:52:05.009" v="1218"/>
        <pc:sldMkLst>
          <pc:docMk/>
          <pc:sldMk cId="588124559" sldId="256"/>
        </pc:sldMkLst>
      </pc:sldChg>
      <pc:sldChg chg="addSp delSp modSp mod modTransition modAnim">
        <pc:chgData name="Jenefer Silva Monteiro" userId="bb9653d8-75ff-41bd-8c0e-aae66cfce529" providerId="ADAL" clId="{AB32ABB6-36DE-46B3-8B64-4D983F625689}" dt="2021-02-16T18:53:55.733" v="1227"/>
        <pc:sldMkLst>
          <pc:docMk/>
          <pc:sldMk cId="1588459644" sldId="257"/>
        </pc:sldMkLst>
        <pc:spChg chg="mod">
          <ac:chgData name="Jenefer Silva Monteiro" userId="bb9653d8-75ff-41bd-8c0e-aae66cfce529" providerId="ADAL" clId="{AB32ABB6-36DE-46B3-8B64-4D983F625689}" dt="2021-02-16T18:07:18.164" v="752" actId="20577"/>
          <ac:spMkLst>
            <pc:docMk/>
            <pc:sldMk cId="1588459644" sldId="257"/>
            <ac:spMk id="3" creationId="{78C3FACC-E342-4A6A-9E04-61E1CF41E0EF}"/>
          </ac:spMkLst>
        </pc:spChg>
        <pc:spChg chg="add mod ord">
          <ac:chgData name="Jenefer Silva Monteiro" userId="bb9653d8-75ff-41bd-8c0e-aae66cfce529" providerId="ADAL" clId="{AB32ABB6-36DE-46B3-8B64-4D983F625689}" dt="2021-01-26T19:00:28.815" v="6" actId="1076"/>
          <ac:spMkLst>
            <pc:docMk/>
            <pc:sldMk cId="1588459644" sldId="257"/>
            <ac:spMk id="4" creationId="{077AF706-74E8-48D8-9792-F8664EEAD6B9}"/>
          </ac:spMkLst>
        </pc:spChg>
        <pc:spChg chg="add del mod">
          <ac:chgData name="Jenefer Silva Monteiro" userId="bb9653d8-75ff-41bd-8c0e-aae66cfce529" providerId="ADAL" clId="{AB32ABB6-36DE-46B3-8B64-4D983F625689}" dt="2021-02-16T18:08:54.573" v="771"/>
          <ac:spMkLst>
            <pc:docMk/>
            <pc:sldMk cId="1588459644" sldId="257"/>
            <ac:spMk id="5" creationId="{2A48979E-F7DA-4869-AA54-256F14EF3CBA}"/>
          </ac:spMkLst>
        </pc:spChg>
        <pc:spChg chg="add mod">
          <ac:chgData name="Jenefer Silva Monteiro" userId="bb9653d8-75ff-41bd-8c0e-aae66cfce529" providerId="ADAL" clId="{AB32ABB6-36DE-46B3-8B64-4D983F625689}" dt="2021-02-16T18:08:21.338" v="767" actId="1038"/>
          <ac:spMkLst>
            <pc:docMk/>
            <pc:sldMk cId="1588459644" sldId="257"/>
            <ac:spMk id="6" creationId="{18DC8C40-71A5-47B1-88B0-4962726547D6}"/>
          </ac:spMkLst>
        </pc:spChg>
      </pc:sldChg>
      <pc:sldChg chg="addSp delSp modSp mod modAnim">
        <pc:chgData name="Jenefer Silva Monteiro" userId="bb9653d8-75ff-41bd-8c0e-aae66cfce529" providerId="ADAL" clId="{AB32ABB6-36DE-46B3-8B64-4D983F625689}" dt="2021-02-16T18:52:28.765" v="1220"/>
        <pc:sldMkLst>
          <pc:docMk/>
          <pc:sldMk cId="1836062072" sldId="258"/>
        </pc:sldMkLst>
        <pc:spChg chg="mod">
          <ac:chgData name="Jenefer Silva Monteiro" userId="bb9653d8-75ff-41bd-8c0e-aae66cfce529" providerId="ADAL" clId="{AB32ABB6-36DE-46B3-8B64-4D983F625689}" dt="2021-02-02T18:59:59.056" v="737" actId="1076"/>
          <ac:spMkLst>
            <pc:docMk/>
            <pc:sldMk cId="1836062072" sldId="258"/>
            <ac:spMk id="2" creationId="{95BE436C-8EA3-4927-9D2A-541CD98ADE0D}"/>
          </ac:spMkLst>
        </pc:spChg>
        <pc:spChg chg="mod">
          <ac:chgData name="Jenefer Silva Monteiro" userId="bb9653d8-75ff-41bd-8c0e-aae66cfce529" providerId="ADAL" clId="{AB32ABB6-36DE-46B3-8B64-4D983F625689}" dt="2021-02-02T18:16:10.273" v="613" actId="207"/>
          <ac:spMkLst>
            <pc:docMk/>
            <pc:sldMk cId="1836062072" sldId="258"/>
            <ac:spMk id="7" creationId="{DCAA4461-D3B9-485A-98E6-3E277E49E6B5}"/>
          </ac:spMkLst>
        </pc:spChg>
        <pc:picChg chg="mod">
          <ac:chgData name="Jenefer Silva Monteiro" userId="bb9653d8-75ff-41bd-8c0e-aae66cfce529" providerId="ADAL" clId="{AB32ABB6-36DE-46B3-8B64-4D983F625689}" dt="2021-02-02T18:16:49.050" v="614" actId="1076"/>
          <ac:picMkLst>
            <pc:docMk/>
            <pc:sldMk cId="1836062072" sldId="258"/>
            <ac:picMk id="3" creationId="{48A433D0-BD13-4A34-A300-3010B213C07F}"/>
          </ac:picMkLst>
        </pc:picChg>
        <pc:picChg chg="add del mod">
          <ac:chgData name="Jenefer Silva Monteiro" userId="bb9653d8-75ff-41bd-8c0e-aae66cfce529" providerId="ADAL" clId="{AB32ABB6-36DE-46B3-8B64-4D983F625689}" dt="2021-02-02T18:16:54.869" v="616"/>
          <ac:picMkLst>
            <pc:docMk/>
            <pc:sldMk cId="1836062072" sldId="258"/>
            <ac:picMk id="4" creationId="{058B3332-762A-43B0-852A-3CF7D991AB05}"/>
          </ac:picMkLst>
        </pc:picChg>
        <pc:picChg chg="add mod">
          <ac:chgData name="Jenefer Silva Monteiro" userId="bb9653d8-75ff-41bd-8c0e-aae66cfce529" providerId="ADAL" clId="{AB32ABB6-36DE-46B3-8B64-4D983F625689}" dt="2021-02-02T18:17:47.827" v="627" actId="1076"/>
          <ac:picMkLst>
            <pc:docMk/>
            <pc:sldMk cId="1836062072" sldId="258"/>
            <ac:picMk id="5" creationId="{62A9EA55-41A5-4386-A72C-B933AB478381}"/>
          </ac:picMkLst>
        </pc:picChg>
      </pc:sldChg>
      <pc:sldChg chg="modSp mod modTransition modAnim">
        <pc:chgData name="Jenefer Silva Monteiro" userId="bb9653d8-75ff-41bd-8c0e-aae66cfce529" providerId="ADAL" clId="{AB32ABB6-36DE-46B3-8B64-4D983F625689}" dt="2021-02-16T18:53:11.603" v="1223"/>
        <pc:sldMkLst>
          <pc:docMk/>
          <pc:sldMk cId="1282345958" sldId="259"/>
        </pc:sldMkLst>
        <pc:spChg chg="mod">
          <ac:chgData name="Jenefer Silva Monteiro" userId="bb9653d8-75ff-41bd-8c0e-aae66cfce529" providerId="ADAL" clId="{AB32ABB6-36DE-46B3-8B64-4D983F625689}" dt="2021-02-02T17:13:55.701" v="293" actId="1076"/>
          <ac:spMkLst>
            <pc:docMk/>
            <pc:sldMk cId="1282345958" sldId="259"/>
            <ac:spMk id="4" creationId="{5DA8FA13-5D8F-496F-9794-F88ADCCAF218}"/>
          </ac:spMkLst>
        </pc:spChg>
      </pc:sldChg>
      <pc:sldChg chg="addSp modSp mod modTransition modAnim">
        <pc:chgData name="Jenefer Silva Monteiro" userId="bb9653d8-75ff-41bd-8c0e-aae66cfce529" providerId="ADAL" clId="{AB32ABB6-36DE-46B3-8B64-4D983F625689}" dt="2021-02-16T18:54:13.195" v="1228"/>
        <pc:sldMkLst>
          <pc:docMk/>
          <pc:sldMk cId="3700814585" sldId="260"/>
        </pc:sldMkLst>
        <pc:spChg chg="mod">
          <ac:chgData name="Jenefer Silva Monteiro" userId="bb9653d8-75ff-41bd-8c0e-aae66cfce529" providerId="ADAL" clId="{AB32ABB6-36DE-46B3-8B64-4D983F625689}" dt="2021-02-02T17:18:55.331" v="328" actId="11"/>
          <ac:spMkLst>
            <pc:docMk/>
            <pc:sldMk cId="3700814585" sldId="260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16T18:10:26.662" v="801" actId="1076"/>
          <ac:spMkLst>
            <pc:docMk/>
            <pc:sldMk cId="3700814585" sldId="260"/>
            <ac:spMk id="4" creationId="{DD4E4880-E3CF-40A6-A8E8-2524268DB871}"/>
          </ac:spMkLst>
        </pc:spChg>
        <pc:spChg chg="add mod">
          <ac:chgData name="Jenefer Silva Monteiro" userId="bb9653d8-75ff-41bd-8c0e-aae66cfce529" providerId="ADAL" clId="{AB32ABB6-36DE-46B3-8B64-4D983F625689}" dt="2021-02-16T18:10:18.398" v="800" actId="14100"/>
          <ac:spMkLst>
            <pc:docMk/>
            <pc:sldMk cId="3700814585" sldId="260"/>
            <ac:spMk id="6" creationId="{6CFBACF9-1494-4979-A858-B9DFD4DACA4B}"/>
          </ac:spMkLst>
        </pc:spChg>
        <pc:spChg chg="add mod">
          <ac:chgData name="Jenefer Silva Monteiro" userId="bb9653d8-75ff-41bd-8c0e-aae66cfce529" providerId="ADAL" clId="{AB32ABB6-36DE-46B3-8B64-4D983F625689}" dt="2021-02-16T18:11:01.622" v="813" actId="1076"/>
          <ac:spMkLst>
            <pc:docMk/>
            <pc:sldMk cId="3700814585" sldId="260"/>
            <ac:spMk id="7" creationId="{45226AEB-92B7-4B54-9316-69DB36272823}"/>
          </ac:spMkLst>
        </pc:spChg>
        <pc:spChg chg="add mod">
          <ac:chgData name="Jenefer Silva Monteiro" userId="bb9653d8-75ff-41bd-8c0e-aae66cfce529" providerId="ADAL" clId="{AB32ABB6-36DE-46B3-8B64-4D983F625689}" dt="2021-02-16T18:11:32.444" v="835" actId="14100"/>
          <ac:spMkLst>
            <pc:docMk/>
            <pc:sldMk cId="3700814585" sldId="260"/>
            <ac:spMk id="8" creationId="{87A6D43C-E37D-4CD1-BCD9-94E53761BD05}"/>
          </ac:spMkLst>
        </pc:spChg>
        <pc:picChg chg="mod">
          <ac:chgData name="Jenefer Silva Monteiro" userId="bb9653d8-75ff-41bd-8c0e-aae66cfce529" providerId="ADAL" clId="{AB32ABB6-36DE-46B3-8B64-4D983F625689}" dt="2021-02-02T17:14:32.509" v="297" actId="1076"/>
          <ac:picMkLst>
            <pc:docMk/>
            <pc:sldMk cId="3700814585" sldId="260"/>
            <ac:picMk id="5" creationId="{BC24FFC1-8558-46BC-8CBE-7FAB6101B5F0}"/>
          </ac:picMkLst>
        </pc:picChg>
      </pc:sldChg>
      <pc:sldChg chg="addSp modSp mod modTransition modAnim">
        <pc:chgData name="Jenefer Silva Monteiro" userId="bb9653d8-75ff-41bd-8c0e-aae66cfce529" providerId="ADAL" clId="{AB32ABB6-36DE-46B3-8B64-4D983F625689}" dt="2021-02-16T18:54:22.205" v="1229"/>
        <pc:sldMkLst>
          <pc:docMk/>
          <pc:sldMk cId="1800506115" sldId="261"/>
        </pc:sldMkLst>
        <pc:spChg chg="mod">
          <ac:chgData name="Jenefer Silva Monteiro" userId="bb9653d8-75ff-41bd-8c0e-aae66cfce529" providerId="ADAL" clId="{AB32ABB6-36DE-46B3-8B64-4D983F625689}" dt="2021-02-16T18:13:07.512" v="862" actId="20577"/>
          <ac:spMkLst>
            <pc:docMk/>
            <pc:sldMk cId="1800506115" sldId="261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16T18:13:20.040" v="865" actId="1076"/>
          <ac:spMkLst>
            <pc:docMk/>
            <pc:sldMk cId="1800506115" sldId="261"/>
            <ac:spMk id="4" creationId="{4FD80FDC-27CC-4621-8126-C1C495F69CEF}"/>
          </ac:spMkLst>
        </pc:spChg>
      </pc:sldChg>
      <pc:sldChg chg="addSp modSp add mod modAnim">
        <pc:chgData name="Jenefer Silva Monteiro" userId="bb9653d8-75ff-41bd-8c0e-aae66cfce529" providerId="ADAL" clId="{AB32ABB6-36DE-46B3-8B64-4D983F625689}" dt="2021-02-16T18:19:22.730" v="992" actId="1076"/>
        <pc:sldMkLst>
          <pc:docMk/>
          <pc:sldMk cId="2935947136" sldId="262"/>
        </pc:sldMkLst>
        <pc:spChg chg="mod">
          <ac:chgData name="Jenefer Silva Monteiro" userId="bb9653d8-75ff-41bd-8c0e-aae66cfce529" providerId="ADAL" clId="{AB32ABB6-36DE-46B3-8B64-4D983F625689}" dt="2021-02-02T17:17:40.435" v="322" actId="11"/>
          <ac:spMkLst>
            <pc:docMk/>
            <pc:sldMk cId="2935947136" sldId="262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16T18:18:31.257" v="951" actId="20577"/>
          <ac:spMkLst>
            <pc:docMk/>
            <pc:sldMk cId="2935947136" sldId="262"/>
            <ac:spMk id="4" creationId="{2F15D80D-5A80-47A0-8D32-6DF2AED6C4ED}"/>
          </ac:spMkLst>
        </pc:spChg>
        <pc:spChg chg="add mod">
          <ac:chgData name="Jenefer Silva Monteiro" userId="bb9653d8-75ff-41bd-8c0e-aae66cfce529" providerId="ADAL" clId="{AB32ABB6-36DE-46B3-8B64-4D983F625689}" dt="2021-02-16T18:19:05.374" v="986" actId="20577"/>
          <ac:spMkLst>
            <pc:docMk/>
            <pc:sldMk cId="2935947136" sldId="262"/>
            <ac:spMk id="5" creationId="{409B2DC9-1418-4471-A2CA-04A3A4ED72EC}"/>
          </ac:spMkLst>
        </pc:spChg>
        <pc:spChg chg="add mod">
          <ac:chgData name="Jenefer Silva Monteiro" userId="bb9653d8-75ff-41bd-8c0e-aae66cfce529" providerId="ADAL" clId="{AB32ABB6-36DE-46B3-8B64-4D983F625689}" dt="2021-02-16T18:19:22.730" v="992" actId="1076"/>
          <ac:spMkLst>
            <pc:docMk/>
            <pc:sldMk cId="2935947136" sldId="262"/>
            <ac:spMk id="6" creationId="{DF367240-E391-40B3-AAC9-44FC22FB3943}"/>
          </ac:spMkLst>
        </pc:spChg>
      </pc:sldChg>
      <pc:sldChg chg="addSp modSp add mod modTransition modAnim">
        <pc:chgData name="Jenefer Silva Monteiro" userId="bb9653d8-75ff-41bd-8c0e-aae66cfce529" providerId="ADAL" clId="{AB32ABB6-36DE-46B3-8B64-4D983F625689}" dt="2021-02-16T18:54:31.308" v="1230"/>
        <pc:sldMkLst>
          <pc:docMk/>
          <pc:sldMk cId="592238389" sldId="263"/>
        </pc:sldMkLst>
        <pc:spChg chg="mod">
          <ac:chgData name="Jenefer Silva Monteiro" userId="bb9653d8-75ff-41bd-8c0e-aae66cfce529" providerId="ADAL" clId="{AB32ABB6-36DE-46B3-8B64-4D983F625689}" dt="2021-02-16T18:18:19.385" v="943" actId="5793"/>
          <ac:spMkLst>
            <pc:docMk/>
            <pc:sldMk cId="592238389" sldId="263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16T18:17:43.534" v="938" actId="1076"/>
          <ac:spMkLst>
            <pc:docMk/>
            <pc:sldMk cId="592238389" sldId="263"/>
            <ac:spMk id="4" creationId="{AA2F0F05-294A-4560-883B-99B2829C83FF}"/>
          </ac:spMkLst>
        </pc:spChg>
        <pc:spChg chg="add mod">
          <ac:chgData name="Jenefer Silva Monteiro" userId="bb9653d8-75ff-41bd-8c0e-aae66cfce529" providerId="ADAL" clId="{AB32ABB6-36DE-46B3-8B64-4D983F625689}" dt="2021-02-16T18:17:58.811" v="940" actId="1076"/>
          <ac:spMkLst>
            <pc:docMk/>
            <pc:sldMk cId="592238389" sldId="263"/>
            <ac:spMk id="5" creationId="{9C4AD55C-626A-436C-AE5F-E2395B66AF10}"/>
          </ac:spMkLst>
        </pc:spChg>
        <pc:spChg chg="add mod">
          <ac:chgData name="Jenefer Silva Monteiro" userId="bb9653d8-75ff-41bd-8c0e-aae66cfce529" providerId="ADAL" clId="{AB32ABB6-36DE-46B3-8B64-4D983F625689}" dt="2021-02-16T18:18:16.964" v="942" actId="1076"/>
          <ac:spMkLst>
            <pc:docMk/>
            <pc:sldMk cId="592238389" sldId="263"/>
            <ac:spMk id="6" creationId="{5E6B2DC9-D8C4-4F24-A904-CEA976C41EC9}"/>
          </ac:spMkLst>
        </pc:spChg>
      </pc:sldChg>
      <pc:sldChg chg="addSp delSp modSp add mod modTransition modAnim">
        <pc:chgData name="Jenefer Silva Monteiro" userId="bb9653d8-75ff-41bd-8c0e-aae66cfce529" providerId="ADAL" clId="{AB32ABB6-36DE-46B3-8B64-4D983F625689}" dt="2021-02-16T18:54:39.352" v="1231"/>
        <pc:sldMkLst>
          <pc:docMk/>
          <pc:sldMk cId="2338933098" sldId="264"/>
        </pc:sldMkLst>
        <pc:spChg chg="del mod">
          <ac:chgData name="Jenefer Silva Monteiro" userId="bb9653d8-75ff-41bd-8c0e-aae66cfce529" providerId="ADAL" clId="{AB32ABB6-36DE-46B3-8B64-4D983F625689}" dt="2021-02-02T17:23:01.802" v="336" actId="478"/>
          <ac:spMkLst>
            <pc:docMk/>
            <pc:sldMk cId="2338933098" sldId="264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02T17:23:05.770" v="337"/>
          <ac:spMkLst>
            <pc:docMk/>
            <pc:sldMk cId="2338933098" sldId="264"/>
            <ac:spMk id="4" creationId="{FB5148DF-8674-43BA-A61F-BDEBB1BF2909}"/>
          </ac:spMkLst>
        </pc:spChg>
        <pc:spChg chg="add mod">
          <ac:chgData name="Jenefer Silva Monteiro" userId="bb9653d8-75ff-41bd-8c0e-aae66cfce529" providerId="ADAL" clId="{AB32ABB6-36DE-46B3-8B64-4D983F625689}" dt="2021-02-02T17:29:07.337" v="380" actId="207"/>
          <ac:spMkLst>
            <pc:docMk/>
            <pc:sldMk cId="2338933098" sldId="264"/>
            <ac:spMk id="5" creationId="{F70DD545-1836-4996-A112-BE34A73DD593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6" creationId="{8988FDFB-DEC2-44B7-9C57-59642FADEE3F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7" creationId="{7C7146CF-3CBE-4BB6-9B5C-199B83267ECD}"/>
          </ac:spMkLst>
        </pc:spChg>
        <pc:spChg chg="add mod">
          <ac:chgData name="Jenefer Silva Monteiro" userId="bb9653d8-75ff-41bd-8c0e-aae66cfce529" providerId="ADAL" clId="{AB32ABB6-36DE-46B3-8B64-4D983F625689}" dt="2021-02-16T18:20:15.468" v="1002" actId="1036"/>
          <ac:spMkLst>
            <pc:docMk/>
            <pc:sldMk cId="2338933098" sldId="264"/>
            <ac:spMk id="8" creationId="{48CB6730-2D4C-44EB-BDAA-63C8154E7E2C}"/>
          </ac:spMkLst>
        </pc:spChg>
        <pc:spChg chg="add del mod">
          <ac:chgData name="Jenefer Silva Monteiro" userId="bb9653d8-75ff-41bd-8c0e-aae66cfce529" providerId="ADAL" clId="{AB32ABB6-36DE-46B3-8B64-4D983F625689}" dt="2021-02-02T17:26:28.774" v="357"/>
          <ac:spMkLst>
            <pc:docMk/>
            <pc:sldMk cId="2338933098" sldId="264"/>
            <ac:spMk id="8" creationId="{C7FA927E-74CE-4E30-AD11-933119DD5706}"/>
          </ac:spMkLst>
        </pc:spChg>
        <pc:spChg chg="add mod">
          <ac:chgData name="Jenefer Silva Monteiro" userId="bb9653d8-75ff-41bd-8c0e-aae66cfce529" providerId="ADAL" clId="{AB32ABB6-36DE-46B3-8B64-4D983F625689}" dt="2021-02-02T17:37:57.135" v="394" actId="1076"/>
          <ac:spMkLst>
            <pc:docMk/>
            <pc:sldMk cId="2338933098" sldId="264"/>
            <ac:spMk id="9" creationId="{0607D1B6-1770-48A9-A4A2-DBFE36EA292D}"/>
          </ac:spMkLst>
        </pc:spChg>
        <pc:spChg chg="add mod">
          <ac:chgData name="Jenefer Silva Monteiro" userId="bb9653d8-75ff-41bd-8c0e-aae66cfce529" providerId="ADAL" clId="{AB32ABB6-36DE-46B3-8B64-4D983F625689}" dt="2021-02-16T18:20:39.525" v="1005" actId="20577"/>
          <ac:spMkLst>
            <pc:docMk/>
            <pc:sldMk cId="2338933098" sldId="264"/>
            <ac:spMk id="10" creationId="{5F2AD6B2-10E6-4E15-9696-281272657C9C}"/>
          </ac:spMkLst>
        </pc:spChg>
        <pc:spChg chg="add mod">
          <ac:chgData name="Jenefer Silva Monteiro" userId="bb9653d8-75ff-41bd-8c0e-aae66cfce529" providerId="ADAL" clId="{AB32ABB6-36DE-46B3-8B64-4D983F625689}" dt="2021-02-16T18:21:03.519" v="1010" actId="20577"/>
          <ac:spMkLst>
            <pc:docMk/>
            <pc:sldMk cId="2338933098" sldId="264"/>
            <ac:spMk id="11" creationId="{086F78CF-5D30-4226-9CE0-BC942F224D40}"/>
          </ac:spMkLst>
        </pc:spChg>
        <pc:spChg chg="add mod">
          <ac:chgData name="Jenefer Silva Monteiro" userId="bb9653d8-75ff-41bd-8c0e-aae66cfce529" providerId="ADAL" clId="{AB32ABB6-36DE-46B3-8B64-4D983F625689}" dt="2021-02-16T18:21:27.654" v="1012" actId="1076"/>
          <ac:spMkLst>
            <pc:docMk/>
            <pc:sldMk cId="2338933098" sldId="264"/>
            <ac:spMk id="12" creationId="{0909414E-911D-4D52-AD4E-07AA92E58E7C}"/>
          </ac:spMkLst>
        </pc:spChg>
        <pc:spChg chg="add mod">
          <ac:chgData name="Jenefer Silva Monteiro" userId="bb9653d8-75ff-41bd-8c0e-aae66cfce529" providerId="ADAL" clId="{AB32ABB6-36DE-46B3-8B64-4D983F625689}" dt="2021-02-16T18:21:37.980" v="1014" actId="1076"/>
          <ac:spMkLst>
            <pc:docMk/>
            <pc:sldMk cId="2338933098" sldId="264"/>
            <ac:spMk id="13" creationId="{AD6F5A86-B0CA-4830-A111-67067643F1EE}"/>
          </ac:spMkLst>
        </pc:spChg>
        <pc:spChg chg="add mod">
          <ac:chgData name="Jenefer Silva Monteiro" userId="bb9653d8-75ff-41bd-8c0e-aae66cfce529" providerId="ADAL" clId="{AB32ABB6-36DE-46B3-8B64-4D983F625689}" dt="2021-02-16T18:21:51.133" v="1016" actId="1076"/>
          <ac:spMkLst>
            <pc:docMk/>
            <pc:sldMk cId="2338933098" sldId="264"/>
            <ac:spMk id="14" creationId="{939A32A9-27E1-49B0-98F4-470585FA6D07}"/>
          </ac:spMkLst>
        </pc:spChg>
        <pc:spChg chg="add mod">
          <ac:chgData name="Jenefer Silva Monteiro" userId="bb9653d8-75ff-41bd-8c0e-aae66cfce529" providerId="ADAL" clId="{AB32ABB6-36DE-46B3-8B64-4D983F625689}" dt="2021-02-16T18:22:09.067" v="1018" actId="1076"/>
          <ac:spMkLst>
            <pc:docMk/>
            <pc:sldMk cId="2338933098" sldId="264"/>
            <ac:spMk id="15" creationId="{34117CF6-1DD8-4F7C-ACEF-14615F5F47A5}"/>
          </ac:spMkLst>
        </pc:spChg>
        <pc:spChg chg="add mod">
          <ac:chgData name="Jenefer Silva Monteiro" userId="bb9653d8-75ff-41bd-8c0e-aae66cfce529" providerId="ADAL" clId="{AB32ABB6-36DE-46B3-8B64-4D983F625689}" dt="2021-02-16T18:22:16.003" v="1020" actId="1076"/>
          <ac:spMkLst>
            <pc:docMk/>
            <pc:sldMk cId="2338933098" sldId="264"/>
            <ac:spMk id="16" creationId="{2D041B01-C016-44AE-AD9C-9C9BC38ECFF8}"/>
          </ac:spMkLst>
        </pc:spChg>
        <pc:spChg chg="add mod">
          <ac:chgData name="Jenefer Silva Monteiro" userId="bb9653d8-75ff-41bd-8c0e-aae66cfce529" providerId="ADAL" clId="{AB32ABB6-36DE-46B3-8B64-4D983F625689}" dt="2021-02-16T18:22:30.078" v="1022" actId="1076"/>
          <ac:spMkLst>
            <pc:docMk/>
            <pc:sldMk cId="2338933098" sldId="264"/>
            <ac:spMk id="17" creationId="{30647ADB-F031-4838-92A9-4DB56270160D}"/>
          </ac:spMkLst>
        </pc:spChg>
        <pc:spChg chg="add mod">
          <ac:chgData name="Jenefer Silva Monteiro" userId="bb9653d8-75ff-41bd-8c0e-aae66cfce529" providerId="ADAL" clId="{AB32ABB6-36DE-46B3-8B64-4D983F625689}" dt="2021-02-16T18:22:52.463" v="1025" actId="1037"/>
          <ac:spMkLst>
            <pc:docMk/>
            <pc:sldMk cId="2338933098" sldId="264"/>
            <ac:spMk id="18" creationId="{B0059FBA-832F-4065-B5A5-B72DE8D0B95A}"/>
          </ac:spMkLst>
        </pc:spChg>
        <pc:spChg chg="add mod">
          <ac:chgData name="Jenefer Silva Monteiro" userId="bb9653d8-75ff-41bd-8c0e-aae66cfce529" providerId="ADAL" clId="{AB32ABB6-36DE-46B3-8B64-4D983F625689}" dt="2021-02-16T18:23:11.068" v="1027" actId="1076"/>
          <ac:spMkLst>
            <pc:docMk/>
            <pc:sldMk cId="2338933098" sldId="264"/>
            <ac:spMk id="19" creationId="{9E6B588D-1416-4BB9-AB31-84FD9E0656FF}"/>
          </ac:spMkLst>
        </pc:spChg>
        <pc:spChg chg="add mod">
          <ac:chgData name="Jenefer Silva Monteiro" userId="bb9653d8-75ff-41bd-8c0e-aae66cfce529" providerId="ADAL" clId="{AB32ABB6-36DE-46B3-8B64-4D983F625689}" dt="2021-02-16T18:23:19.160" v="1029" actId="1076"/>
          <ac:spMkLst>
            <pc:docMk/>
            <pc:sldMk cId="2338933098" sldId="264"/>
            <ac:spMk id="20" creationId="{A77093CD-75C2-41E1-BA8D-D73B3FA05387}"/>
          </ac:spMkLst>
        </pc:spChg>
        <pc:spChg chg="add mod">
          <ac:chgData name="Jenefer Silva Monteiro" userId="bb9653d8-75ff-41bd-8c0e-aae66cfce529" providerId="ADAL" clId="{AB32ABB6-36DE-46B3-8B64-4D983F625689}" dt="2021-02-16T18:23:28.533" v="1031" actId="1076"/>
          <ac:spMkLst>
            <pc:docMk/>
            <pc:sldMk cId="2338933098" sldId="264"/>
            <ac:spMk id="21" creationId="{51B0A3C7-61AD-4CDF-9531-951BD51B861D}"/>
          </ac:spMkLst>
        </pc:spChg>
        <pc:spChg chg="add mod">
          <ac:chgData name="Jenefer Silva Monteiro" userId="bb9653d8-75ff-41bd-8c0e-aae66cfce529" providerId="ADAL" clId="{AB32ABB6-36DE-46B3-8B64-4D983F625689}" dt="2021-02-16T18:23:54.870" v="1036" actId="1035"/>
          <ac:spMkLst>
            <pc:docMk/>
            <pc:sldMk cId="2338933098" sldId="264"/>
            <ac:spMk id="22" creationId="{B9430936-6132-4864-8102-144F19DA76D1}"/>
          </ac:spMkLst>
        </pc:spChg>
        <pc:picChg chg="add del mod">
          <ac:chgData name="Jenefer Silva Monteiro" userId="bb9653d8-75ff-41bd-8c0e-aae66cfce529" providerId="ADAL" clId="{AB32ABB6-36DE-46B3-8B64-4D983F625689}" dt="2021-02-02T17:41:13.394" v="426" actId="478"/>
          <ac:picMkLst>
            <pc:docMk/>
            <pc:sldMk cId="2338933098" sldId="264"/>
            <ac:picMk id="10" creationId="{E94CDAE4-3C89-4D77-9068-9E6559A3C0FD}"/>
          </ac:picMkLst>
        </pc:picChg>
      </pc:sldChg>
      <pc:sldChg chg="addSp delSp modSp add mod modTransition delAnim modAnim">
        <pc:chgData name="Jenefer Silva Monteiro" userId="bb9653d8-75ff-41bd-8c0e-aae66cfce529" providerId="ADAL" clId="{AB32ABB6-36DE-46B3-8B64-4D983F625689}" dt="2021-02-16T18:54:50.068" v="1232"/>
        <pc:sldMkLst>
          <pc:docMk/>
          <pc:sldMk cId="423446692" sldId="265"/>
        </pc:sldMkLst>
        <pc:spChg chg="del">
          <ac:chgData name="Jenefer Silva Monteiro" userId="bb9653d8-75ff-41bd-8c0e-aae66cfce529" providerId="ADAL" clId="{AB32ABB6-36DE-46B3-8B64-4D983F625689}" dt="2021-02-02T17:41:31.394" v="430" actId="478"/>
          <ac:spMkLst>
            <pc:docMk/>
            <pc:sldMk cId="423446692" sldId="265"/>
            <ac:spMk id="4" creationId="{FB5148DF-8674-43BA-A61F-BDEBB1BF2909}"/>
          </ac:spMkLst>
        </pc:spChg>
        <pc:spChg chg="mod">
          <ac:chgData name="Jenefer Silva Monteiro" userId="bb9653d8-75ff-41bd-8c0e-aae66cfce529" providerId="ADAL" clId="{AB32ABB6-36DE-46B3-8B64-4D983F625689}" dt="2021-02-02T17:52:32.623" v="485" actId="1076"/>
          <ac:spMkLst>
            <pc:docMk/>
            <pc:sldMk cId="423446692" sldId="265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7:41:34.237" v="431" actId="478"/>
          <ac:spMkLst>
            <pc:docMk/>
            <pc:sldMk cId="423446692" sldId="265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7:41:35.985" v="432" actId="478"/>
          <ac:spMkLst>
            <pc:docMk/>
            <pc:sldMk cId="423446692" sldId="265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7:41:37.929" v="433" actId="478"/>
          <ac:spMkLst>
            <pc:docMk/>
            <pc:sldMk cId="423446692" sldId="265"/>
            <ac:spMk id="9" creationId="{0607D1B6-1770-48A9-A4A2-DBFE36EA292D}"/>
          </ac:spMkLst>
        </pc:spChg>
        <pc:spChg chg="mod">
          <ac:chgData name="Jenefer Silva Monteiro" userId="bb9653d8-75ff-41bd-8c0e-aae66cfce529" providerId="ADAL" clId="{AB32ABB6-36DE-46B3-8B64-4D983F625689}" dt="2021-02-02T18:15:49.637" v="612" actId="208"/>
          <ac:spMkLst>
            <pc:docMk/>
            <pc:sldMk cId="423446692" sldId="265"/>
            <ac:spMk id="10" creationId="{2747295A-D6D4-4764-9F62-D247541571BE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13" creationId="{3EBFFE2E-7D12-4C31-9954-D2640F9AE916}"/>
          </ac:spMkLst>
        </pc:spChg>
        <pc:spChg chg="mod">
          <ac:chgData name="Jenefer Silva Monteiro" userId="bb9653d8-75ff-41bd-8c0e-aae66cfce529" providerId="ADAL" clId="{AB32ABB6-36DE-46B3-8B64-4D983F625689}" dt="2021-02-02T18:19:31.051" v="637" actId="1076"/>
          <ac:spMkLst>
            <pc:docMk/>
            <pc:sldMk cId="423446692" sldId="265"/>
            <ac:spMk id="14" creationId="{76837FCB-F620-4C31-A633-C3BD081E99C0}"/>
          </ac:spMkLst>
        </pc:spChg>
        <pc:spChg chg="mod">
          <ac:chgData name="Jenefer Silva Monteiro" userId="bb9653d8-75ff-41bd-8c0e-aae66cfce529" providerId="ADAL" clId="{AB32ABB6-36DE-46B3-8B64-4D983F625689}" dt="2021-02-02T18:12:22.869" v="594" actId="1035"/>
          <ac:spMkLst>
            <pc:docMk/>
            <pc:sldMk cId="423446692" sldId="265"/>
            <ac:spMk id="15" creationId="{7CDEFF73-76E6-4651-9B96-515193856DA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6" creationId="{D3321539-72C4-42A3-B1CE-3F628741C4BE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7" creationId="{C05E84D2-8FB6-4533-8609-2BDAC0097E0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8" creationId="{63CA8BEC-540A-46E5-A946-369B199EECB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9" creationId="{7B97599A-244C-4B81-9A46-1FACDA161D07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0" creationId="{96411B63-0091-44BA-BFD7-BF1A696DBE19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1" creationId="{3063A373-6329-4F8D-891B-B75D772153FB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2" creationId="{8063C6D8-89BC-493B-B7E0-0CEAA3FD96E0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3" creationId="{946FF03D-64F2-404D-972A-09752D16F166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4" creationId="{D8A82C14-776A-49DD-A3AA-AA31CD5E0421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5" creationId="{DDA9CCAD-2F71-44B5-87E4-758A7B20737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6" creationId="{63C6A8B1-35DA-4DA1-9F01-32A11C8D990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7" creationId="{20410B09-57BF-4DC5-AB4B-56DD52FC2110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8" creationId="{9AA2B2F1-D026-491F-B5DC-C6028369A5BC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9" creationId="{E54720DF-B01A-4AC3-AFFD-D3C3A3639594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0" creationId="{88397CCC-6A86-4334-8281-28BDFBC60A6E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1" creationId="{E126805D-1107-4429-B00C-8E7259E88BD8}"/>
          </ac:spMkLst>
        </pc:spChg>
        <pc:spChg chg="mod">
          <ac:chgData name="Jenefer Silva Monteiro" userId="bb9653d8-75ff-41bd-8c0e-aae66cfce529" providerId="ADAL" clId="{AB32ABB6-36DE-46B3-8B64-4D983F625689}" dt="2021-02-02T18:21:32.179" v="653" actId="14100"/>
          <ac:spMkLst>
            <pc:docMk/>
            <pc:sldMk cId="423446692" sldId="265"/>
            <ac:spMk id="32" creationId="{A91CA400-0F3D-4F52-9DE6-85C49E137CE8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3" creationId="{4EBCA36A-A340-45C4-8739-D259005E471A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4" creationId="{9851B6F1-B02E-42C3-9A79-FA573DAD9AED}"/>
          </ac:spMkLst>
        </pc:spChg>
        <pc:spChg chg="mod">
          <ac:chgData name="Jenefer Silva Monteiro" userId="bb9653d8-75ff-41bd-8c0e-aae66cfce529" providerId="ADAL" clId="{AB32ABB6-36DE-46B3-8B64-4D983F625689}" dt="2021-02-02T17:55:51.263" v="540" actId="1037"/>
          <ac:spMkLst>
            <pc:docMk/>
            <pc:sldMk cId="423446692" sldId="265"/>
            <ac:spMk id="35" creationId="{241588A2-44F6-4A8D-9EEA-B7240A747C1D}"/>
          </ac:spMkLst>
        </pc:spChg>
        <pc:spChg chg="mod">
          <ac:chgData name="Jenefer Silva Monteiro" userId="bb9653d8-75ff-41bd-8c0e-aae66cfce529" providerId="ADAL" clId="{AB32ABB6-36DE-46B3-8B64-4D983F625689}" dt="2021-02-16T18:34:18.197" v="1073" actId="14100"/>
          <ac:spMkLst>
            <pc:docMk/>
            <pc:sldMk cId="423446692" sldId="265"/>
            <ac:spMk id="36" creationId="{F60B2F0F-2EAB-49EC-8859-B4A193C9AC7F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7" creationId="{97FA6143-9C6D-4AF1-B15D-234C566D17A4}"/>
          </ac:spMkLst>
        </pc:spChg>
        <pc:spChg chg="mod">
          <ac:chgData name="Jenefer Silva Monteiro" userId="bb9653d8-75ff-41bd-8c0e-aae66cfce529" providerId="ADAL" clId="{AB32ABB6-36DE-46B3-8B64-4D983F625689}" dt="2021-02-02T17:58:55.817" v="551" actId="1037"/>
          <ac:spMkLst>
            <pc:docMk/>
            <pc:sldMk cId="423446692" sldId="265"/>
            <ac:spMk id="38" creationId="{CED67FB0-28CA-45E5-82C8-450AD201907F}"/>
          </ac:spMkLst>
        </pc:spChg>
        <pc:spChg chg="mod">
          <ac:chgData name="Jenefer Silva Monteiro" userId="bb9653d8-75ff-41bd-8c0e-aae66cfce529" providerId="ADAL" clId="{AB32ABB6-36DE-46B3-8B64-4D983F625689}" dt="2021-02-02T17:49:27.019" v="460" actId="208"/>
          <ac:spMkLst>
            <pc:docMk/>
            <pc:sldMk cId="423446692" sldId="265"/>
            <ac:spMk id="39" creationId="{A3BCE8BE-984C-4029-811E-FD9DFA583080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0" creationId="{F8E6E54C-B94B-49C7-B71E-5A6499112E8E}"/>
          </ac:spMkLst>
        </pc:spChg>
        <pc:spChg chg="mod">
          <ac:chgData name="Jenefer Silva Monteiro" userId="bb9653d8-75ff-41bd-8c0e-aae66cfce529" providerId="ADAL" clId="{AB32ABB6-36DE-46B3-8B64-4D983F625689}" dt="2021-02-02T18:07:00.095" v="571" actId="1037"/>
          <ac:spMkLst>
            <pc:docMk/>
            <pc:sldMk cId="423446692" sldId="265"/>
            <ac:spMk id="41" creationId="{F5D1BA1C-E3D2-487A-952A-E0E11EA94E19}"/>
          </ac:spMkLst>
        </pc:spChg>
        <pc:spChg chg="del mod">
          <ac:chgData name="Jenefer Silva Monteiro" userId="bb9653d8-75ff-41bd-8c0e-aae66cfce529" providerId="ADAL" clId="{AB32ABB6-36DE-46B3-8B64-4D983F625689}" dt="2021-02-16T18:42:02.989" v="1153" actId="478"/>
          <ac:spMkLst>
            <pc:docMk/>
            <pc:sldMk cId="423446692" sldId="265"/>
            <ac:spMk id="42" creationId="{41649311-C6CA-4002-8BA4-5568A34C1851}"/>
          </ac:spMkLst>
        </pc:spChg>
        <pc:spChg chg="mod">
          <ac:chgData name="Jenefer Silva Monteiro" userId="bb9653d8-75ff-41bd-8c0e-aae66cfce529" providerId="ADAL" clId="{AB32ABB6-36DE-46B3-8B64-4D983F625689}" dt="2021-02-16T18:41:20.358" v="1144" actId="1035"/>
          <ac:spMkLst>
            <pc:docMk/>
            <pc:sldMk cId="423446692" sldId="265"/>
            <ac:spMk id="43" creationId="{99F718F9-7AB7-42D2-8AD3-EA5FF6992E7F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4" creationId="{E5D2F487-A0F4-4A02-A270-894EE9483AE7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5" creationId="{E27C0B11-6A12-468C-8381-9E9409C132F2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6" creationId="{246C7942-1031-4069-A8FA-464AE946D998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7" creationId="{4758351A-51A2-4ADA-AF81-AE7D75414EF5}"/>
          </ac:spMkLst>
        </pc:spChg>
        <pc:spChg chg="mod">
          <ac:chgData name="Jenefer Silva Monteiro" userId="bb9653d8-75ff-41bd-8c0e-aae66cfce529" providerId="ADAL" clId="{AB32ABB6-36DE-46B3-8B64-4D983F625689}" dt="2021-02-02T17:54:00.345" v="525" actId="6549"/>
          <ac:spMkLst>
            <pc:docMk/>
            <pc:sldMk cId="423446692" sldId="265"/>
            <ac:spMk id="48" creationId="{19011E71-3217-4802-BADA-72599EC97C43}"/>
          </ac:spMkLst>
        </pc:spChg>
        <pc:spChg chg="mod">
          <ac:chgData name="Jenefer Silva Monteiro" userId="bb9653d8-75ff-41bd-8c0e-aae66cfce529" providerId="ADAL" clId="{AB32ABB6-36DE-46B3-8B64-4D983F625689}" dt="2021-02-02T18:19:36.913" v="638" actId="1037"/>
          <ac:spMkLst>
            <pc:docMk/>
            <pc:sldMk cId="423446692" sldId="265"/>
            <ac:spMk id="49" creationId="{BC4B611F-8972-4131-8D7B-3143263D0C16}"/>
          </ac:spMkLst>
        </pc:spChg>
        <pc:spChg chg="mod">
          <ac:chgData name="Jenefer Silva Monteiro" userId="bb9653d8-75ff-41bd-8c0e-aae66cfce529" providerId="ADAL" clId="{AB32ABB6-36DE-46B3-8B64-4D983F625689}" dt="2021-02-02T18:00:02.065" v="557" actId="1035"/>
          <ac:spMkLst>
            <pc:docMk/>
            <pc:sldMk cId="423446692" sldId="265"/>
            <ac:spMk id="50" creationId="{9BF9005A-7E53-45B2-950C-E35A5F6B0F91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1" creationId="{C8208F62-D1BB-435B-811A-FFF877358FDB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2" creationId="{964258E1-1CEE-4CAB-B02B-05046C1CB53E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3" creationId="{28823076-2A48-4E3C-917A-1D61CABBF7F8}"/>
          </ac:spMkLst>
        </pc:spChg>
        <pc:spChg chg="mod">
          <ac:chgData name="Jenefer Silva Monteiro" userId="bb9653d8-75ff-41bd-8c0e-aae66cfce529" providerId="ADAL" clId="{AB32ABB6-36DE-46B3-8B64-4D983F625689}" dt="2021-02-02T18:06:51.819" v="570" actId="1037"/>
          <ac:spMkLst>
            <pc:docMk/>
            <pc:sldMk cId="423446692" sldId="265"/>
            <ac:spMk id="54" creationId="{E9A25A16-39F3-470B-B121-1CB562EAFCD3}"/>
          </ac:spMkLst>
        </pc:spChg>
        <pc:spChg chg="mod">
          <ac:chgData name="Jenefer Silva Monteiro" userId="bb9653d8-75ff-41bd-8c0e-aae66cfce529" providerId="ADAL" clId="{AB32ABB6-36DE-46B3-8B64-4D983F625689}" dt="2021-02-02T18:13:56.331" v="598" actId="1076"/>
          <ac:spMkLst>
            <pc:docMk/>
            <pc:sldMk cId="423446692" sldId="265"/>
            <ac:spMk id="55" creationId="{EF982448-45AF-40C2-AEB1-BADC222D7F20}"/>
          </ac:spMkLst>
        </pc:spChg>
        <pc:spChg chg="mod">
          <ac:chgData name="Jenefer Silva Monteiro" userId="bb9653d8-75ff-41bd-8c0e-aae66cfce529" providerId="ADAL" clId="{AB32ABB6-36DE-46B3-8B64-4D983F625689}" dt="2021-02-02T18:13:44.305" v="597" actId="1035"/>
          <ac:spMkLst>
            <pc:docMk/>
            <pc:sldMk cId="423446692" sldId="265"/>
            <ac:spMk id="56" creationId="{7CCF2B17-08C3-414E-A702-39DF946B3A31}"/>
          </ac:spMkLst>
        </pc:spChg>
        <pc:spChg chg="mod">
          <ac:chgData name="Jenefer Silva Monteiro" userId="bb9653d8-75ff-41bd-8c0e-aae66cfce529" providerId="ADAL" clId="{AB32ABB6-36DE-46B3-8B64-4D983F625689}" dt="2021-02-02T18:12:14.479" v="593" actId="1037"/>
          <ac:spMkLst>
            <pc:docMk/>
            <pc:sldMk cId="423446692" sldId="265"/>
            <ac:spMk id="57" creationId="{88150B3C-D11D-49E8-8C3C-57A360E4115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58" creationId="{01ADF7D4-37D1-45A7-A6F9-2A96D242C342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9" creationId="{70505BB8-7544-4063-A828-83A27A71FA3D}"/>
          </ac:spMkLst>
        </pc:spChg>
        <pc:spChg chg="mod">
          <ac:chgData name="Jenefer Silva Monteiro" userId="bb9653d8-75ff-41bd-8c0e-aae66cfce529" providerId="ADAL" clId="{AB32ABB6-36DE-46B3-8B64-4D983F625689}" dt="2021-02-16T18:37:00.254" v="1097" actId="14100"/>
          <ac:spMkLst>
            <pc:docMk/>
            <pc:sldMk cId="423446692" sldId="265"/>
            <ac:spMk id="60" creationId="{56A7FBA5-9152-453D-A18E-71448C2715C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1" creationId="{1BA9BEDE-43E1-4BE0-99F1-03314B115201}"/>
          </ac:spMkLst>
        </pc:spChg>
        <pc:spChg chg="del mod">
          <ac:chgData name="Jenefer Silva Monteiro" userId="bb9653d8-75ff-41bd-8c0e-aae66cfce529" providerId="ADAL" clId="{AB32ABB6-36DE-46B3-8B64-4D983F625689}" dt="2021-02-02T17:52:11.481" v="481" actId="478"/>
          <ac:spMkLst>
            <pc:docMk/>
            <pc:sldMk cId="423446692" sldId="265"/>
            <ac:spMk id="62" creationId="{33462A15-2906-4144-810C-A2EBDB1BFB6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3" creationId="{940B67D8-1243-47B5-B3EA-52ECE766B310}"/>
          </ac:spMkLst>
        </pc:spChg>
        <pc:spChg chg="mod">
          <ac:chgData name="Jenefer Silva Monteiro" userId="bb9653d8-75ff-41bd-8c0e-aae66cfce529" providerId="ADAL" clId="{AB32ABB6-36DE-46B3-8B64-4D983F625689}" dt="2021-02-02T18:22:02.058" v="658" actId="14100"/>
          <ac:spMkLst>
            <pc:docMk/>
            <pc:sldMk cId="423446692" sldId="265"/>
            <ac:spMk id="64" creationId="{8AC69619-72FB-48AC-8774-F6E94022A04E}"/>
          </ac:spMkLst>
        </pc:spChg>
        <pc:spChg chg="mod">
          <ac:chgData name="Jenefer Silva Monteiro" userId="bb9653d8-75ff-41bd-8c0e-aae66cfce529" providerId="ADAL" clId="{AB32ABB6-36DE-46B3-8B64-4D983F625689}" dt="2021-02-02T18:11:46.472" v="591" actId="1037"/>
          <ac:spMkLst>
            <pc:docMk/>
            <pc:sldMk cId="423446692" sldId="265"/>
            <ac:spMk id="65" creationId="{B9D3D756-1445-457C-9BB9-7E62D0609FA1}"/>
          </ac:spMkLst>
        </pc:spChg>
        <pc:spChg chg="mod">
          <ac:chgData name="Jenefer Silva Monteiro" userId="bb9653d8-75ff-41bd-8c0e-aae66cfce529" providerId="ADAL" clId="{AB32ABB6-36DE-46B3-8B64-4D983F625689}" dt="2021-02-02T18:11:08.412" v="586" actId="1035"/>
          <ac:spMkLst>
            <pc:docMk/>
            <pc:sldMk cId="423446692" sldId="265"/>
            <ac:spMk id="66" creationId="{D608C8B8-2D37-41A2-9D30-9A4E4E761CEB}"/>
          </ac:spMkLst>
        </pc:spChg>
        <pc:spChg chg="mod">
          <ac:chgData name="Jenefer Silva Monteiro" userId="bb9653d8-75ff-41bd-8c0e-aae66cfce529" providerId="ADAL" clId="{AB32ABB6-36DE-46B3-8B64-4D983F625689}" dt="2021-02-02T18:20:01.868" v="640" actId="1076"/>
          <ac:spMkLst>
            <pc:docMk/>
            <pc:sldMk cId="423446692" sldId="265"/>
            <ac:spMk id="67" creationId="{185E5279-25CE-4CC3-A94C-9B65C74C127E}"/>
          </ac:spMkLst>
        </pc:spChg>
        <pc:spChg chg="mod">
          <ac:chgData name="Jenefer Silva Monteiro" userId="bb9653d8-75ff-41bd-8c0e-aae66cfce529" providerId="ADAL" clId="{AB32ABB6-36DE-46B3-8B64-4D983F625689}" dt="2021-02-02T18:21:37.546" v="654" actId="14100"/>
          <ac:spMkLst>
            <pc:docMk/>
            <pc:sldMk cId="423446692" sldId="265"/>
            <ac:spMk id="68" creationId="{51F76F12-2B42-4988-BB32-4E977B8D2CA7}"/>
          </ac:spMkLst>
        </pc:spChg>
        <pc:spChg chg="mod">
          <ac:chgData name="Jenefer Silva Monteiro" userId="bb9653d8-75ff-41bd-8c0e-aae66cfce529" providerId="ADAL" clId="{AB32ABB6-36DE-46B3-8B64-4D983F625689}" dt="2021-02-02T18:21:54.356" v="657" actId="14100"/>
          <ac:spMkLst>
            <pc:docMk/>
            <pc:sldMk cId="423446692" sldId="265"/>
            <ac:spMk id="69" creationId="{B3D517EC-B6C2-4B77-8497-07EED50E27FB}"/>
          </ac:spMkLst>
        </pc:spChg>
        <pc:spChg chg="mod">
          <ac:chgData name="Jenefer Silva Monteiro" userId="bb9653d8-75ff-41bd-8c0e-aae66cfce529" providerId="ADAL" clId="{AB32ABB6-36DE-46B3-8B64-4D983F625689}" dt="2021-02-02T18:10:51.688" v="582" actId="1036"/>
          <ac:spMkLst>
            <pc:docMk/>
            <pc:sldMk cId="423446692" sldId="265"/>
            <ac:spMk id="70" creationId="{F6C03AF9-3085-4F25-8AA1-88061B8FD4F7}"/>
          </ac:spMkLst>
        </pc:spChg>
        <pc:spChg chg="mod">
          <ac:chgData name="Jenefer Silva Monteiro" userId="bb9653d8-75ff-41bd-8c0e-aae66cfce529" providerId="ADAL" clId="{AB32ABB6-36DE-46B3-8B64-4D983F625689}" dt="2021-02-16T18:37:04.331" v="1098" actId="14100"/>
          <ac:spMkLst>
            <pc:docMk/>
            <pc:sldMk cId="423446692" sldId="265"/>
            <ac:spMk id="71" creationId="{D76D7F68-2F20-41E1-9520-19EB315AF78E}"/>
          </ac:spMkLst>
        </pc:spChg>
        <pc:spChg chg="add del mod">
          <ac:chgData name="Jenefer Silva Monteiro" userId="bb9653d8-75ff-41bd-8c0e-aae66cfce529" providerId="ADAL" clId="{AB32ABB6-36DE-46B3-8B64-4D983F625689}" dt="2021-02-16T18:26:00.254" v="1054" actId="478"/>
          <ac:spMkLst>
            <pc:docMk/>
            <pc:sldMk cId="423446692" sldId="265"/>
            <ac:spMk id="72" creationId="{A405F2C0-85DF-4A75-B2AD-3064F9FAFB14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72" creationId="{C8983CE2-0C16-4709-904F-360553480D30}"/>
          </ac:spMkLst>
        </pc:spChg>
        <pc:spChg chg="add mod">
          <ac:chgData name="Jenefer Silva Monteiro" userId="bb9653d8-75ff-41bd-8c0e-aae66cfce529" providerId="ADAL" clId="{AB32ABB6-36DE-46B3-8B64-4D983F625689}" dt="2021-02-16T18:30:17.156" v="1069" actId="20577"/>
          <ac:spMkLst>
            <pc:docMk/>
            <pc:sldMk cId="423446692" sldId="265"/>
            <ac:spMk id="73" creationId="{474DDEC0-54CC-443E-8645-40D8548FD4F3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3" creationId="{B4116ACA-DA03-47E5-ADE4-E0A43C7331FF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4" creationId="{98409555-B6D8-4111-B13A-44BA06012CB4}"/>
          </ac:spMkLst>
        </pc:spChg>
        <pc:spChg chg="add mod">
          <ac:chgData name="Jenefer Silva Monteiro" userId="bb9653d8-75ff-41bd-8c0e-aae66cfce529" providerId="ADAL" clId="{AB32ABB6-36DE-46B3-8B64-4D983F625689}" dt="2021-02-16T18:26:40.182" v="1060" actId="1076"/>
          <ac:spMkLst>
            <pc:docMk/>
            <pc:sldMk cId="423446692" sldId="265"/>
            <ac:spMk id="74" creationId="{ADFD0070-BEA9-4D5A-85C1-32B4B809FEDA}"/>
          </ac:spMkLst>
        </pc:spChg>
        <pc:spChg chg="mod">
          <ac:chgData name="Jenefer Silva Monteiro" userId="bb9653d8-75ff-41bd-8c0e-aae66cfce529" providerId="ADAL" clId="{AB32ABB6-36DE-46B3-8B64-4D983F625689}" dt="2021-02-02T17:56:12.617" v="544" actId="1035"/>
          <ac:spMkLst>
            <pc:docMk/>
            <pc:sldMk cId="423446692" sldId="265"/>
            <ac:spMk id="75" creationId="{0CB5156A-EE5D-484E-B7BA-40964C9B4712}"/>
          </ac:spMkLst>
        </pc:spChg>
        <pc:spChg chg="add mod">
          <ac:chgData name="Jenefer Silva Monteiro" userId="bb9653d8-75ff-41bd-8c0e-aae66cfce529" providerId="ADAL" clId="{AB32ABB6-36DE-46B3-8B64-4D983F625689}" dt="2021-02-16T18:27:09.066" v="1062" actId="1076"/>
          <ac:spMkLst>
            <pc:docMk/>
            <pc:sldMk cId="423446692" sldId="265"/>
            <ac:spMk id="76" creationId="{241EAFE0-88D7-44DD-BD6E-43E4ED3DF2A0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6" creationId="{95B1E93F-1C89-41C0-BC4E-CE93D9048F8D}"/>
          </ac:spMkLst>
        </pc:spChg>
        <pc:spChg chg="add mod">
          <ac:chgData name="Jenefer Silva Monteiro" userId="bb9653d8-75ff-41bd-8c0e-aae66cfce529" providerId="ADAL" clId="{AB32ABB6-36DE-46B3-8B64-4D983F625689}" dt="2021-02-16T18:27:23.016" v="1065" actId="20577"/>
          <ac:spMkLst>
            <pc:docMk/>
            <pc:sldMk cId="423446692" sldId="265"/>
            <ac:spMk id="77" creationId="{01581D04-B44E-4B49-B737-CA3588E441C4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7" creationId="{125552CC-380C-4382-A5AF-8CC7FB550DAB}"/>
          </ac:spMkLst>
        </pc:spChg>
        <pc:spChg chg="mod">
          <ac:chgData name="Jenefer Silva Monteiro" userId="bb9653d8-75ff-41bd-8c0e-aae66cfce529" providerId="ADAL" clId="{AB32ABB6-36DE-46B3-8B64-4D983F625689}" dt="2021-02-02T17:52:58.066" v="493" actId="1037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AB32ABB6-36DE-46B3-8B64-4D983F625689}" dt="2021-02-02T17:53:13.531" v="502" actId="1036"/>
          <ac:spMkLst>
            <pc:docMk/>
            <pc:sldMk cId="423446692" sldId="265"/>
            <ac:spMk id="79" creationId="{CF284B3B-0103-4BAD-B569-D961737CBB71}"/>
          </ac:spMkLst>
        </pc:spChg>
        <pc:spChg chg="mod">
          <ac:chgData name="Jenefer Silva Monteiro" userId="bb9653d8-75ff-41bd-8c0e-aae66cfce529" providerId="ADAL" clId="{AB32ABB6-36DE-46B3-8B64-4D983F625689}" dt="2021-02-02T17:53:28.129" v="509" actId="1036"/>
          <ac:spMkLst>
            <pc:docMk/>
            <pc:sldMk cId="423446692" sldId="265"/>
            <ac:spMk id="80" creationId="{07CA95E4-9CFF-4879-A920-3CF87F1323E1}"/>
          </ac:spMkLst>
        </pc:spChg>
        <pc:spChg chg="mod">
          <ac:chgData name="Jenefer Silva Monteiro" userId="bb9653d8-75ff-41bd-8c0e-aae66cfce529" providerId="ADAL" clId="{AB32ABB6-36DE-46B3-8B64-4D983F625689}" dt="2021-02-02T17:53:43.015" v="515" actId="1036"/>
          <ac:spMkLst>
            <pc:docMk/>
            <pc:sldMk cId="423446692" sldId="265"/>
            <ac:spMk id="81" creationId="{D9305611-226D-4BEC-85C6-5D150B6E3493}"/>
          </ac:spMkLst>
        </pc:spChg>
        <pc:spChg chg="mod">
          <ac:chgData name="Jenefer Silva Monteiro" userId="bb9653d8-75ff-41bd-8c0e-aae66cfce529" providerId="ADAL" clId="{AB32ABB6-36DE-46B3-8B64-4D983F625689}" dt="2021-02-02T17:53:53.311" v="524" actId="1036"/>
          <ac:spMkLst>
            <pc:docMk/>
            <pc:sldMk cId="423446692" sldId="265"/>
            <ac:spMk id="82" creationId="{80C3F4A3-EA50-4291-8ABA-4F94DF43A395}"/>
          </ac:spMkLst>
        </pc:spChg>
        <pc:spChg chg="mod">
          <ac:chgData name="Jenefer Silva Monteiro" userId="bb9653d8-75ff-41bd-8c0e-aae66cfce529" providerId="ADAL" clId="{AB32ABB6-36DE-46B3-8B64-4D983F625689}" dt="2021-02-02T17:54:16.489" v="536" actId="1037"/>
          <ac:spMkLst>
            <pc:docMk/>
            <pc:sldMk cId="423446692" sldId="265"/>
            <ac:spMk id="83" creationId="{1DAFC0C7-F630-42E3-B1FA-F5274660079C}"/>
          </ac:spMkLst>
        </pc:spChg>
        <pc:spChg chg="mod">
          <ac:chgData name="Jenefer Silva Monteiro" userId="bb9653d8-75ff-41bd-8c0e-aae66cfce529" providerId="ADAL" clId="{AB32ABB6-36DE-46B3-8B64-4D983F625689}" dt="2021-02-02T17:57:04.064" v="547" actId="208"/>
          <ac:spMkLst>
            <pc:docMk/>
            <pc:sldMk cId="423446692" sldId="265"/>
            <ac:spMk id="84" creationId="{EE55754B-470E-478F-8A30-C6E855B6307F}"/>
          </ac:spMkLst>
        </pc:spChg>
        <pc:spChg chg="add mod">
          <ac:chgData name="Jenefer Silva Monteiro" userId="bb9653d8-75ff-41bd-8c0e-aae66cfce529" providerId="ADAL" clId="{AB32ABB6-36DE-46B3-8B64-4D983F625689}" dt="2021-02-16T18:28:24.580" v="1068" actId="20577"/>
          <ac:spMkLst>
            <pc:docMk/>
            <pc:sldMk cId="423446692" sldId="265"/>
            <ac:spMk id="85" creationId="{BD5C0300-0B17-4B60-93DD-D7501FC2DD91}"/>
          </ac:spMkLst>
        </pc:spChg>
        <pc:spChg chg="del mod">
          <ac:chgData name="Jenefer Silva Monteiro" userId="bb9653d8-75ff-41bd-8c0e-aae66cfce529" providerId="ADAL" clId="{AB32ABB6-36DE-46B3-8B64-4D983F625689}" dt="2021-02-02T17:52:15.932" v="482" actId="478"/>
          <ac:spMkLst>
            <pc:docMk/>
            <pc:sldMk cId="423446692" sldId="265"/>
            <ac:spMk id="85" creationId="{E40BFF3F-D34E-4CDB-A470-6FFBC54BCEA2}"/>
          </ac:spMkLst>
        </pc:spChg>
        <pc:spChg chg="mod">
          <ac:chgData name="Jenefer Silva Monteiro" userId="bb9653d8-75ff-41bd-8c0e-aae66cfce529" providerId="ADAL" clId="{AB32ABB6-36DE-46B3-8B64-4D983F625689}" dt="2021-02-02T18:00:56.778" v="562" actId="208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AB32ABB6-36DE-46B3-8B64-4D983F625689}" dt="2021-02-02T18:08:34.445" v="579" actId="208"/>
          <ac:spMkLst>
            <pc:docMk/>
            <pc:sldMk cId="423446692" sldId="265"/>
            <ac:spMk id="87" creationId="{4D2D393E-78E2-4FF1-AC66-E6D99EEAE8F7}"/>
          </ac:spMkLst>
        </pc:spChg>
        <pc:spChg chg="mod">
          <ac:chgData name="Jenefer Silva Monteiro" userId="bb9653d8-75ff-41bd-8c0e-aae66cfce529" providerId="ADAL" clId="{AB32ABB6-36DE-46B3-8B64-4D983F625689}" dt="2021-02-16T18:42:13.119" v="1154" actId="1076"/>
          <ac:spMkLst>
            <pc:docMk/>
            <pc:sldMk cId="423446692" sldId="265"/>
            <ac:spMk id="88" creationId="{427B131E-A29C-4598-B320-BDD1605DBCD1}"/>
          </ac:spMkLst>
        </pc:spChg>
        <pc:spChg chg="add mod">
          <ac:chgData name="Jenefer Silva Monteiro" userId="bb9653d8-75ff-41bd-8c0e-aae66cfce529" providerId="ADAL" clId="{AB32ABB6-36DE-46B3-8B64-4D983F625689}" dt="2021-02-02T18:20:22.649" v="645" actId="1037"/>
          <ac:spMkLst>
            <pc:docMk/>
            <pc:sldMk cId="423446692" sldId="265"/>
            <ac:spMk id="89" creationId="{F2C6EF4B-5FEE-440F-A0FE-D6B6C4277B69}"/>
          </ac:spMkLst>
        </pc:spChg>
        <pc:spChg chg="add mod">
          <ac:chgData name="Jenefer Silva Monteiro" userId="bb9653d8-75ff-41bd-8c0e-aae66cfce529" providerId="ADAL" clId="{AB32ABB6-36DE-46B3-8B64-4D983F625689}" dt="2021-02-16T18:51:47.132" v="1217" actId="14100"/>
          <ac:spMkLst>
            <pc:docMk/>
            <pc:sldMk cId="423446692" sldId="265"/>
            <ac:spMk id="90" creationId="{394C16C4-B965-4A62-A3F0-DFCB7378F3B3}"/>
          </ac:spMkLst>
        </pc:spChg>
        <pc:spChg chg="add mod">
          <ac:chgData name="Jenefer Silva Monteiro" userId="bb9653d8-75ff-41bd-8c0e-aae66cfce529" providerId="ADAL" clId="{AB32ABB6-36DE-46B3-8B64-4D983F625689}" dt="2021-02-02T18:20:46.244" v="649" actId="1076"/>
          <ac:spMkLst>
            <pc:docMk/>
            <pc:sldMk cId="423446692" sldId="265"/>
            <ac:spMk id="91" creationId="{3EC3AA82-B9EC-44A2-8934-7BD1DE38E212}"/>
          </ac:spMkLst>
        </pc:spChg>
        <pc:spChg chg="add mod">
          <ac:chgData name="Jenefer Silva Monteiro" userId="bb9653d8-75ff-41bd-8c0e-aae66cfce529" providerId="ADAL" clId="{AB32ABB6-36DE-46B3-8B64-4D983F625689}" dt="2021-02-02T18:22:38.456" v="663" actId="20577"/>
          <ac:spMkLst>
            <pc:docMk/>
            <pc:sldMk cId="423446692" sldId="265"/>
            <ac:spMk id="92" creationId="{586B87C2-55D2-429C-861E-66D91AB81A60}"/>
          </ac:spMkLst>
        </pc:spChg>
        <pc:spChg chg="add mod">
          <ac:chgData name="Jenefer Silva Monteiro" userId="bb9653d8-75ff-41bd-8c0e-aae66cfce529" providerId="ADAL" clId="{AB32ABB6-36DE-46B3-8B64-4D983F625689}" dt="2021-02-16T18:30:34.566" v="1072" actId="20577"/>
          <ac:spMkLst>
            <pc:docMk/>
            <pc:sldMk cId="423446692" sldId="265"/>
            <ac:spMk id="93" creationId="{736130AB-5295-4E32-BCCC-CD91F4E739AC}"/>
          </ac:spMkLst>
        </pc:spChg>
        <pc:spChg chg="add mod">
          <ac:chgData name="Jenefer Silva Monteiro" userId="bb9653d8-75ff-41bd-8c0e-aae66cfce529" providerId="ADAL" clId="{AB32ABB6-36DE-46B3-8B64-4D983F625689}" dt="2021-02-16T18:34:51.771" v="1076" actId="20577"/>
          <ac:spMkLst>
            <pc:docMk/>
            <pc:sldMk cId="423446692" sldId="265"/>
            <ac:spMk id="94" creationId="{E9C3A674-6355-41C4-819B-20BF78B2559D}"/>
          </ac:spMkLst>
        </pc:spChg>
        <pc:spChg chg="add mod">
          <ac:chgData name="Jenefer Silva Monteiro" userId="bb9653d8-75ff-41bd-8c0e-aae66cfce529" providerId="ADAL" clId="{AB32ABB6-36DE-46B3-8B64-4D983F625689}" dt="2021-02-16T18:35:13.124" v="1079" actId="20577"/>
          <ac:spMkLst>
            <pc:docMk/>
            <pc:sldMk cId="423446692" sldId="265"/>
            <ac:spMk id="95" creationId="{BDAD2823-0C01-42E4-85ED-C0CF5129B31F}"/>
          </ac:spMkLst>
        </pc:spChg>
        <pc:spChg chg="add mod">
          <ac:chgData name="Jenefer Silva Monteiro" userId="bb9653d8-75ff-41bd-8c0e-aae66cfce529" providerId="ADAL" clId="{AB32ABB6-36DE-46B3-8B64-4D983F625689}" dt="2021-02-16T18:35:25.429" v="1082" actId="20577"/>
          <ac:spMkLst>
            <pc:docMk/>
            <pc:sldMk cId="423446692" sldId="265"/>
            <ac:spMk id="96" creationId="{A54F383C-B802-40B8-BE0A-719FAC7F248E}"/>
          </ac:spMkLst>
        </pc:spChg>
        <pc:spChg chg="add mod">
          <ac:chgData name="Jenefer Silva Monteiro" userId="bb9653d8-75ff-41bd-8c0e-aae66cfce529" providerId="ADAL" clId="{AB32ABB6-36DE-46B3-8B64-4D983F625689}" dt="2021-02-16T18:35:37.669" v="1085" actId="20577"/>
          <ac:spMkLst>
            <pc:docMk/>
            <pc:sldMk cId="423446692" sldId="265"/>
            <ac:spMk id="97" creationId="{6B496E6B-FDFE-41EF-8C2A-D78D35E321FD}"/>
          </ac:spMkLst>
        </pc:spChg>
        <pc:spChg chg="add mod">
          <ac:chgData name="Jenefer Silva Monteiro" userId="bb9653d8-75ff-41bd-8c0e-aae66cfce529" providerId="ADAL" clId="{AB32ABB6-36DE-46B3-8B64-4D983F625689}" dt="2021-02-16T18:36:03.870" v="1088" actId="20577"/>
          <ac:spMkLst>
            <pc:docMk/>
            <pc:sldMk cId="423446692" sldId="265"/>
            <ac:spMk id="98" creationId="{ACD25D8F-0552-47DE-8B78-623F71456793}"/>
          </ac:spMkLst>
        </pc:spChg>
        <pc:spChg chg="add mod">
          <ac:chgData name="Jenefer Silva Monteiro" userId="bb9653d8-75ff-41bd-8c0e-aae66cfce529" providerId="ADAL" clId="{AB32ABB6-36DE-46B3-8B64-4D983F625689}" dt="2021-02-16T18:36:27.050" v="1092" actId="20577"/>
          <ac:spMkLst>
            <pc:docMk/>
            <pc:sldMk cId="423446692" sldId="265"/>
            <ac:spMk id="99" creationId="{1434F5EA-31D6-43A7-8788-B816BB7095EB}"/>
          </ac:spMkLst>
        </pc:spChg>
        <pc:spChg chg="add mod">
          <ac:chgData name="Jenefer Silva Monteiro" userId="bb9653d8-75ff-41bd-8c0e-aae66cfce529" providerId="ADAL" clId="{AB32ABB6-36DE-46B3-8B64-4D983F625689}" dt="2021-02-16T18:36:45.417" v="1095" actId="20577"/>
          <ac:spMkLst>
            <pc:docMk/>
            <pc:sldMk cId="423446692" sldId="265"/>
            <ac:spMk id="100" creationId="{97987DE0-C186-4CD6-BB44-6B0D35DD9AC0}"/>
          </ac:spMkLst>
        </pc:spChg>
        <pc:spChg chg="add mod">
          <ac:chgData name="Jenefer Silva Monteiro" userId="bb9653d8-75ff-41bd-8c0e-aae66cfce529" providerId="ADAL" clId="{AB32ABB6-36DE-46B3-8B64-4D983F625689}" dt="2021-02-16T18:37:20.951" v="1102" actId="20577"/>
          <ac:spMkLst>
            <pc:docMk/>
            <pc:sldMk cId="423446692" sldId="265"/>
            <ac:spMk id="101" creationId="{9B8F6C0A-6962-404E-A065-9EB4B1419E5F}"/>
          </ac:spMkLst>
        </pc:spChg>
        <pc:spChg chg="add mod">
          <ac:chgData name="Jenefer Silva Monteiro" userId="bb9653d8-75ff-41bd-8c0e-aae66cfce529" providerId="ADAL" clId="{AB32ABB6-36DE-46B3-8B64-4D983F625689}" dt="2021-02-16T18:37:55.764" v="1108" actId="1038"/>
          <ac:spMkLst>
            <pc:docMk/>
            <pc:sldMk cId="423446692" sldId="265"/>
            <ac:spMk id="102" creationId="{37A506FA-3EB6-4485-BECD-1DCCE355ED92}"/>
          </ac:spMkLst>
        </pc:spChg>
        <pc:spChg chg="add mod">
          <ac:chgData name="Jenefer Silva Monteiro" userId="bb9653d8-75ff-41bd-8c0e-aae66cfce529" providerId="ADAL" clId="{AB32ABB6-36DE-46B3-8B64-4D983F625689}" dt="2021-02-16T18:38:07.756" v="1111" actId="20577"/>
          <ac:spMkLst>
            <pc:docMk/>
            <pc:sldMk cId="423446692" sldId="265"/>
            <ac:spMk id="103" creationId="{61277AB3-9233-4B68-B85F-F00DDD9B9ECC}"/>
          </ac:spMkLst>
        </pc:spChg>
        <pc:spChg chg="add mod">
          <ac:chgData name="Jenefer Silva Monteiro" userId="bb9653d8-75ff-41bd-8c0e-aae66cfce529" providerId="ADAL" clId="{AB32ABB6-36DE-46B3-8B64-4D983F625689}" dt="2021-02-16T18:38:22.135" v="1114" actId="20577"/>
          <ac:spMkLst>
            <pc:docMk/>
            <pc:sldMk cId="423446692" sldId="265"/>
            <ac:spMk id="104" creationId="{DDBD29BA-62FC-46FF-92C0-5F1A1A67C038}"/>
          </ac:spMkLst>
        </pc:spChg>
        <pc:spChg chg="add mod">
          <ac:chgData name="Jenefer Silva Monteiro" userId="bb9653d8-75ff-41bd-8c0e-aae66cfce529" providerId="ADAL" clId="{AB32ABB6-36DE-46B3-8B64-4D983F625689}" dt="2021-02-16T18:38:33.447" v="1117" actId="20577"/>
          <ac:spMkLst>
            <pc:docMk/>
            <pc:sldMk cId="423446692" sldId="265"/>
            <ac:spMk id="105" creationId="{287A5A8D-19B2-41F9-AD18-F638E6427EB5}"/>
          </ac:spMkLst>
        </pc:spChg>
        <pc:spChg chg="add mod">
          <ac:chgData name="Jenefer Silva Monteiro" userId="bb9653d8-75ff-41bd-8c0e-aae66cfce529" providerId="ADAL" clId="{AB32ABB6-36DE-46B3-8B64-4D983F625689}" dt="2021-02-16T18:39:03.533" v="1122" actId="1035"/>
          <ac:spMkLst>
            <pc:docMk/>
            <pc:sldMk cId="423446692" sldId="265"/>
            <ac:spMk id="106" creationId="{70FA994F-3A1C-4DBB-A819-BCE96DEB6058}"/>
          </ac:spMkLst>
        </pc:spChg>
        <pc:spChg chg="add mod">
          <ac:chgData name="Jenefer Silva Monteiro" userId="bb9653d8-75ff-41bd-8c0e-aae66cfce529" providerId="ADAL" clId="{AB32ABB6-36DE-46B3-8B64-4D983F625689}" dt="2021-02-16T18:39:35.158" v="1126" actId="1035"/>
          <ac:spMkLst>
            <pc:docMk/>
            <pc:sldMk cId="423446692" sldId="265"/>
            <ac:spMk id="107" creationId="{1CD8E4D2-413D-4611-A441-5059024733B2}"/>
          </ac:spMkLst>
        </pc:spChg>
        <pc:spChg chg="add mod">
          <ac:chgData name="Jenefer Silva Monteiro" userId="bb9653d8-75ff-41bd-8c0e-aae66cfce529" providerId="ADAL" clId="{AB32ABB6-36DE-46B3-8B64-4D983F625689}" dt="2021-02-16T18:39:56.876" v="1129" actId="20577"/>
          <ac:spMkLst>
            <pc:docMk/>
            <pc:sldMk cId="423446692" sldId="265"/>
            <ac:spMk id="108" creationId="{A2CDC32D-252D-4974-A16B-0F490783756A}"/>
          </ac:spMkLst>
        </pc:spChg>
        <pc:spChg chg="add mod">
          <ac:chgData name="Jenefer Silva Monteiro" userId="bb9653d8-75ff-41bd-8c0e-aae66cfce529" providerId="ADAL" clId="{AB32ABB6-36DE-46B3-8B64-4D983F625689}" dt="2021-02-16T18:40:14.449" v="1132" actId="20577"/>
          <ac:spMkLst>
            <pc:docMk/>
            <pc:sldMk cId="423446692" sldId="265"/>
            <ac:spMk id="109" creationId="{531B8EEB-582A-40AC-B32C-949B0C084EE9}"/>
          </ac:spMkLst>
        </pc:spChg>
        <pc:spChg chg="add mod">
          <ac:chgData name="Jenefer Silva Monteiro" userId="bb9653d8-75ff-41bd-8c0e-aae66cfce529" providerId="ADAL" clId="{AB32ABB6-36DE-46B3-8B64-4D983F625689}" dt="2021-02-16T18:41:57.903" v="1152" actId="1035"/>
          <ac:spMkLst>
            <pc:docMk/>
            <pc:sldMk cId="423446692" sldId="265"/>
            <ac:spMk id="110" creationId="{7586679C-0FFF-4E98-9239-7BE9E890FF11}"/>
          </ac:spMkLst>
        </pc:spChg>
        <pc:spChg chg="add mod">
          <ac:chgData name="Jenefer Silva Monteiro" userId="bb9653d8-75ff-41bd-8c0e-aae66cfce529" providerId="ADAL" clId="{AB32ABB6-36DE-46B3-8B64-4D983F625689}" dt="2021-02-16T18:41:13.088" v="1143" actId="20577"/>
          <ac:spMkLst>
            <pc:docMk/>
            <pc:sldMk cId="423446692" sldId="265"/>
            <ac:spMk id="111" creationId="{FF829A13-C464-4FAA-B424-9D49E7B653FA}"/>
          </ac:spMkLst>
        </pc:spChg>
        <pc:spChg chg="add mod">
          <ac:chgData name="Jenefer Silva Monteiro" userId="bb9653d8-75ff-41bd-8c0e-aae66cfce529" providerId="ADAL" clId="{AB32ABB6-36DE-46B3-8B64-4D983F625689}" dt="2021-02-16T18:41:32.925" v="1147" actId="20577"/>
          <ac:spMkLst>
            <pc:docMk/>
            <pc:sldMk cId="423446692" sldId="265"/>
            <ac:spMk id="112" creationId="{714AD8BF-7500-42CA-8F48-E3B5A848CCE8}"/>
          </ac:spMkLst>
        </pc:spChg>
        <pc:spChg chg="add mod">
          <ac:chgData name="Jenefer Silva Monteiro" userId="bb9653d8-75ff-41bd-8c0e-aae66cfce529" providerId="ADAL" clId="{AB32ABB6-36DE-46B3-8B64-4D983F625689}" dt="2021-02-16T18:41:52.674" v="1151" actId="20577"/>
          <ac:spMkLst>
            <pc:docMk/>
            <pc:sldMk cId="423446692" sldId="265"/>
            <ac:spMk id="113" creationId="{E03852C0-505A-45D3-9F6F-F3ECF7678811}"/>
          </ac:spMkLst>
        </pc:spChg>
        <pc:spChg chg="add mod">
          <ac:chgData name="Jenefer Silva Monteiro" userId="bb9653d8-75ff-41bd-8c0e-aae66cfce529" providerId="ADAL" clId="{AB32ABB6-36DE-46B3-8B64-4D983F625689}" dt="2021-02-16T18:42:32.741" v="1157" actId="20577"/>
          <ac:spMkLst>
            <pc:docMk/>
            <pc:sldMk cId="423446692" sldId="265"/>
            <ac:spMk id="114" creationId="{D9F727EB-2621-4023-B5D5-97FF6294C335}"/>
          </ac:spMkLst>
        </pc:spChg>
        <pc:spChg chg="add mod">
          <ac:chgData name="Jenefer Silva Monteiro" userId="bb9653d8-75ff-41bd-8c0e-aae66cfce529" providerId="ADAL" clId="{AB32ABB6-36DE-46B3-8B64-4D983F625689}" dt="2021-02-16T18:42:55.233" v="1162" actId="20577"/>
          <ac:spMkLst>
            <pc:docMk/>
            <pc:sldMk cId="423446692" sldId="265"/>
            <ac:spMk id="115" creationId="{EB0AF53F-6922-43B4-A963-B11B05EF8655}"/>
          </ac:spMkLst>
        </pc:spChg>
        <pc:spChg chg="add mod">
          <ac:chgData name="Jenefer Silva Monteiro" userId="bb9653d8-75ff-41bd-8c0e-aae66cfce529" providerId="ADAL" clId="{AB32ABB6-36DE-46B3-8B64-4D983F625689}" dt="2021-02-16T18:43:07.902" v="1165" actId="20577"/>
          <ac:spMkLst>
            <pc:docMk/>
            <pc:sldMk cId="423446692" sldId="265"/>
            <ac:spMk id="116" creationId="{741E29EC-FC41-4362-9735-9932CE0AA857}"/>
          </ac:spMkLst>
        </pc:spChg>
        <pc:spChg chg="add mod">
          <ac:chgData name="Jenefer Silva Monteiro" userId="bb9653d8-75ff-41bd-8c0e-aae66cfce529" providerId="ADAL" clId="{AB32ABB6-36DE-46B3-8B64-4D983F625689}" dt="2021-02-16T18:45:07.490" v="1168" actId="20577"/>
          <ac:spMkLst>
            <pc:docMk/>
            <pc:sldMk cId="423446692" sldId="265"/>
            <ac:spMk id="117" creationId="{80EDBD76-AA9D-4CF6-94B5-497412C5984B}"/>
          </ac:spMkLst>
        </pc:spChg>
        <pc:spChg chg="add mod">
          <ac:chgData name="Jenefer Silva Monteiro" userId="bb9653d8-75ff-41bd-8c0e-aae66cfce529" providerId="ADAL" clId="{AB32ABB6-36DE-46B3-8B64-4D983F625689}" dt="2021-02-16T18:45:20.074" v="1171" actId="20577"/>
          <ac:spMkLst>
            <pc:docMk/>
            <pc:sldMk cId="423446692" sldId="265"/>
            <ac:spMk id="118" creationId="{F4D139D1-6F48-4440-9FE2-23F597F1C6ED}"/>
          </ac:spMkLst>
        </pc:spChg>
        <pc:spChg chg="add mod">
          <ac:chgData name="Jenefer Silva Monteiro" userId="bb9653d8-75ff-41bd-8c0e-aae66cfce529" providerId="ADAL" clId="{AB32ABB6-36DE-46B3-8B64-4D983F625689}" dt="2021-02-16T18:45:33.784" v="1174" actId="20577"/>
          <ac:spMkLst>
            <pc:docMk/>
            <pc:sldMk cId="423446692" sldId="265"/>
            <ac:spMk id="119" creationId="{9C86F043-94E2-4015-85F3-779E51007A9E}"/>
          </ac:spMkLst>
        </pc:spChg>
        <pc:spChg chg="add mod">
          <ac:chgData name="Jenefer Silva Monteiro" userId="bb9653d8-75ff-41bd-8c0e-aae66cfce529" providerId="ADAL" clId="{AB32ABB6-36DE-46B3-8B64-4D983F625689}" dt="2021-02-16T18:47:15.238" v="1181" actId="1036"/>
          <ac:spMkLst>
            <pc:docMk/>
            <pc:sldMk cId="423446692" sldId="265"/>
            <ac:spMk id="120" creationId="{21AA4BA9-E0C9-435A-A05D-7D2CDE7BD9A6}"/>
          </ac:spMkLst>
        </pc:spChg>
        <pc:spChg chg="add mod">
          <ac:chgData name="Jenefer Silva Monteiro" userId="bb9653d8-75ff-41bd-8c0e-aae66cfce529" providerId="ADAL" clId="{AB32ABB6-36DE-46B3-8B64-4D983F625689}" dt="2021-02-16T18:47:35.121" v="1184" actId="20577"/>
          <ac:spMkLst>
            <pc:docMk/>
            <pc:sldMk cId="423446692" sldId="265"/>
            <ac:spMk id="121" creationId="{38DEDE23-EF63-45FA-BBEF-A17362D30697}"/>
          </ac:spMkLst>
        </pc:spChg>
        <pc:spChg chg="add mod">
          <ac:chgData name="Jenefer Silva Monteiro" userId="bb9653d8-75ff-41bd-8c0e-aae66cfce529" providerId="ADAL" clId="{AB32ABB6-36DE-46B3-8B64-4D983F625689}" dt="2021-02-16T18:48:20.002" v="1196" actId="1035"/>
          <ac:spMkLst>
            <pc:docMk/>
            <pc:sldMk cId="423446692" sldId="265"/>
            <ac:spMk id="122" creationId="{45B0EE3A-2C05-4B18-83DE-FA37930150EE}"/>
          </ac:spMkLst>
        </pc:spChg>
        <pc:spChg chg="add mod">
          <ac:chgData name="Jenefer Silva Monteiro" userId="bb9653d8-75ff-41bd-8c0e-aae66cfce529" providerId="ADAL" clId="{AB32ABB6-36DE-46B3-8B64-4D983F625689}" dt="2021-02-16T18:48:17.300" v="1195" actId="1036"/>
          <ac:spMkLst>
            <pc:docMk/>
            <pc:sldMk cId="423446692" sldId="265"/>
            <ac:spMk id="123" creationId="{8AB1B8B0-D32C-4356-9C25-66346DF98682}"/>
          </ac:spMkLst>
        </pc:spChg>
        <pc:spChg chg="add mod">
          <ac:chgData name="Jenefer Silva Monteiro" userId="bb9653d8-75ff-41bd-8c0e-aae66cfce529" providerId="ADAL" clId="{AB32ABB6-36DE-46B3-8B64-4D983F625689}" dt="2021-02-16T18:48:26.495" v="1197" actId="20577"/>
          <ac:spMkLst>
            <pc:docMk/>
            <pc:sldMk cId="423446692" sldId="265"/>
            <ac:spMk id="124" creationId="{B4CB4164-3B9D-4207-A486-7A0F371399CC}"/>
          </ac:spMkLst>
        </pc:spChg>
        <pc:spChg chg="add mod">
          <ac:chgData name="Jenefer Silva Monteiro" userId="bb9653d8-75ff-41bd-8c0e-aae66cfce529" providerId="ADAL" clId="{AB32ABB6-36DE-46B3-8B64-4D983F625689}" dt="2021-02-16T18:48:44.294" v="1200" actId="20577"/>
          <ac:spMkLst>
            <pc:docMk/>
            <pc:sldMk cId="423446692" sldId="265"/>
            <ac:spMk id="125" creationId="{99920AAC-C6A1-4309-8122-FD4989A0E75D}"/>
          </ac:spMkLst>
        </pc:spChg>
        <pc:spChg chg="add mod">
          <ac:chgData name="Jenefer Silva Monteiro" userId="bb9653d8-75ff-41bd-8c0e-aae66cfce529" providerId="ADAL" clId="{AB32ABB6-36DE-46B3-8B64-4D983F625689}" dt="2021-02-16T18:49:09.955" v="1203" actId="20577"/>
          <ac:spMkLst>
            <pc:docMk/>
            <pc:sldMk cId="423446692" sldId="265"/>
            <ac:spMk id="126" creationId="{5E2CCDB7-75A9-46EB-901E-D1B8D20F9854}"/>
          </ac:spMkLst>
        </pc:spChg>
        <pc:spChg chg="add mod">
          <ac:chgData name="Jenefer Silva Monteiro" userId="bb9653d8-75ff-41bd-8c0e-aae66cfce529" providerId="ADAL" clId="{AB32ABB6-36DE-46B3-8B64-4D983F625689}" dt="2021-02-16T18:49:22.617" v="1206" actId="20577"/>
          <ac:spMkLst>
            <pc:docMk/>
            <pc:sldMk cId="423446692" sldId="265"/>
            <ac:spMk id="127" creationId="{BC007243-38E8-4A43-BAA9-8B6D8C94DC58}"/>
          </ac:spMkLst>
        </pc:spChg>
        <pc:spChg chg="add mod">
          <ac:chgData name="Jenefer Silva Monteiro" userId="bb9653d8-75ff-41bd-8c0e-aae66cfce529" providerId="ADAL" clId="{AB32ABB6-36DE-46B3-8B64-4D983F625689}" dt="2021-02-16T18:49:39.429" v="1209" actId="20577"/>
          <ac:spMkLst>
            <pc:docMk/>
            <pc:sldMk cId="423446692" sldId="265"/>
            <ac:spMk id="128" creationId="{63AA7E5A-6FA9-4D9C-9536-871445B7C136}"/>
          </ac:spMkLst>
        </pc:spChg>
        <pc:grpChg chg="add mod">
          <ac:chgData name="Jenefer Silva Monteiro" userId="bb9653d8-75ff-41bd-8c0e-aae66cfce529" providerId="ADAL" clId="{AB32ABB6-36DE-46B3-8B64-4D983F625689}" dt="2021-02-02T18:20:09.836" v="641" actId="1076"/>
          <ac:grpSpMkLst>
            <pc:docMk/>
            <pc:sldMk cId="423446692" sldId="265"/>
            <ac:grpSpMk id="8" creationId="{75EECF9B-92AB-487D-9B44-7C1D1C7FB7A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1" creationId="{7CF18265-F08E-409B-9FD4-EE5BDF59AA7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2" creationId="{E9D10343-49B2-47E2-A01B-05D70B33E2F3}"/>
          </ac:grpSpMkLst>
        </pc:grpChg>
        <pc:picChg chg="mod">
          <ac:chgData name="Jenefer Silva Monteiro" userId="bb9653d8-75ff-41bd-8c0e-aae66cfce529" providerId="ADAL" clId="{AB32ABB6-36DE-46B3-8B64-4D983F625689}" dt="2021-02-02T18:10:53.387" v="583" actId="1076"/>
          <ac:picMkLst>
            <pc:docMk/>
            <pc:sldMk cId="423446692" sldId="265"/>
            <ac:picMk id="2" creationId="{597EB063-A10C-4BB5-A7C9-546D28D08E44}"/>
          </ac:picMkLst>
        </pc:picChg>
      </pc:sldChg>
      <pc:sldChg chg="delSp modSp add mod ord modTransition">
        <pc:chgData name="Jenefer Silva Monteiro" userId="bb9653d8-75ff-41bd-8c0e-aae66cfce529" providerId="ADAL" clId="{AB32ABB6-36DE-46B3-8B64-4D983F625689}" dt="2021-02-16T18:55:04.237" v="1233"/>
        <pc:sldMkLst>
          <pc:docMk/>
          <pc:sldMk cId="3394010896" sldId="266"/>
        </pc:sldMkLst>
        <pc:spChg chg="mod">
          <ac:chgData name="Jenefer Silva Monteiro" userId="bb9653d8-75ff-41bd-8c0e-aae66cfce529" providerId="ADAL" clId="{AB32ABB6-36DE-46B3-8B64-4D983F625689}" dt="2021-02-02T18:25:11.955" v="709" actId="20577"/>
          <ac:spMkLst>
            <pc:docMk/>
            <pc:sldMk cId="3394010896" sldId="266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9" creationId="{0607D1B6-1770-48A9-A4A2-DBFE36EA29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8A2BB-B202-4B19-A93F-80E134E5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7BA6E2-8D72-4BE6-9C37-79CEA764B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02104-7265-470E-8F94-FAEA7641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7817B9-DAEA-48C4-A0DD-AD80B03C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CB4BB9-688F-430E-AFFD-07F24AB1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5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AA7A0-819B-458B-8841-2577FBBA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5CFAAC-D5EB-4B64-A2EF-853CFDA9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AA5297-04F9-415D-A2F0-E8B686A8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839D2-43BF-4413-8AEB-ED0A42A9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DDD57-BD1B-4901-A991-301615E3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25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23AC68-4301-442A-8B39-DB87E2D19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D3FBC3-FDEA-4A42-B474-27ED957FF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B6B958-ADA9-43AB-B7C4-EBE9FE26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65F01-85C0-46BB-90E2-7411564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BBE70-0EDA-4FEC-A175-05045FD1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59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74AD4-1014-4569-9D3E-0A4FDF9E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95376-245F-476F-9CC3-7648898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D86086-3E09-4E50-B292-4571F3B5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F18FE0-7243-4996-AE19-D7710485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46AE5E-F8C8-47E4-8F2D-874FDAEE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55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6CF69-C651-4D98-893C-D1D0786B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D746BD-8667-413A-8D6F-EBEB6B7A8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AE0AA7-BB8C-4301-BF43-CF509418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585FA8-58D6-4184-BD58-53869193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805FBE-050C-43BC-A582-492EE3D8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9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35728-ECEC-4790-962B-8A9D8190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9C36FF-A098-4B70-814B-E7A2EE8EE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DA0B7D-247A-4EDD-9A28-09271086F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8E5D0B-D862-43FC-A7C4-168DA849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A9A780-8679-4FF0-9A9E-58CD511D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32FE94-63C9-46A4-A353-0DD6AA1A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21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48A7E-754A-4E9B-9C2D-1FEF0EA5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384F04-89C3-4503-8554-C4D57340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F5D8AD-710B-4A8F-813E-10F72C9D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AD4035-7330-4807-BC38-E15777376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34B8FE-2147-47B0-8F19-735959012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7CBC55-3A77-4E53-B873-61DC35DE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53C030-A78F-4547-B3BA-950B86CB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4D1F49-7922-4916-8A8A-38568019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55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A0172-39A4-4F51-B812-B7CF1B79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6C6F998-BBE1-4B1B-9349-134FA98D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8B383B-635C-4A05-9D23-4EA2DC8B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8F2049-B782-49EB-BF78-F3D6AC2B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8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18411A-3A1D-4F76-8AD5-28262CA6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08C3C4-C8EA-4B8F-AB80-8F6138A1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FFACB9-D894-4DE3-8DFB-558A9E19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93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3CB2A-EAC7-4370-AFA0-F73109EF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94FBB6-0ECE-4483-BCDB-D987BB7A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70D88E-7973-48D5-8C0E-C681FD39F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7DCC96-E16E-432D-A7E0-BA625CD3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23559-6FC5-4FDC-8F81-D5528C23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482E43-273D-404B-97C8-ADBF725B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7A1D9-2C3E-48F1-AD36-7B21B319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EEC749-CEEA-4EB7-BFA0-EFF9C3C4D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0B1958-ADF8-48F8-97AC-7F82AA95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3A5F9A-6201-4691-9B1E-286FA52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9F64C-27BF-4321-976D-14AA2296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250A1D-DD42-4029-B200-6C8D6EBC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25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02A7F3-93A0-4458-A2A2-3E178C86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86D4E3-722C-418D-91D8-C91BA9489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E1BF20-851C-4675-BD9B-82E2BBDB8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0C0B-0702-4662-BB8D-34FC8C9F67C7}" type="datetimeFigureOut">
              <a:rPr lang="pt-BR" smtClean="0"/>
              <a:t>16/02/2021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9B3A7-D0AF-4F9E-A050-A40082991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8EF8F-285B-4195-9BE2-0CFEF7B5D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9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F2D1F-0A05-47B2-A2D5-9570B81A4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4D4D96-125C-44FA-B9BF-36EAF950F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8E6A67CB-2550-4E86-8039-4101E0C7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118"/>
            <a:ext cx="12226899" cy="6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" y="-6961"/>
            <a:ext cx="1219113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551591" y="188106"/>
            <a:ext cx="7707719" cy="38315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 startAt="7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Complete a cruzadinha:</a:t>
            </a:r>
            <a:endParaRPr lang="pt-BR" sz="32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Menor livro do Velho Testamento.</a:t>
            </a:r>
          </a:p>
          <a:p>
            <a:pPr marL="457200" lvl="0" indent="-457200" algn="just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Livro das Leis.</a:t>
            </a:r>
          </a:p>
          <a:p>
            <a:pPr marL="457200" lvl="0" indent="-457200" algn="just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Livro escrito por Salomão.</a:t>
            </a:r>
          </a:p>
          <a:p>
            <a:pPr marL="457200" lvl="0" indent="-457200" algn="just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Terceiro livro do Novo Testamento.</a:t>
            </a:r>
          </a:p>
          <a:p>
            <a:pPr marL="457200" lvl="0" indent="-457200" algn="just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Livro que conta a história da criação do mundo.</a:t>
            </a: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Livro de profecias no Novo Testamento.</a:t>
            </a:r>
          </a:p>
          <a:p>
            <a:pPr algn="just"/>
            <a:endParaRPr lang="pt-BR" sz="4800" dirty="0">
              <a:solidFill>
                <a:srgbClr val="006666"/>
              </a:solidFill>
              <a:latin typeface="Porkys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5EECF9B-92AB-487D-9B44-7C1D1C7FB7A0}"/>
              </a:ext>
            </a:extLst>
          </p:cNvPr>
          <p:cNvGrpSpPr/>
          <p:nvPr/>
        </p:nvGrpSpPr>
        <p:grpSpPr>
          <a:xfrm>
            <a:off x="700909" y="3429000"/>
            <a:ext cx="8677691" cy="2937437"/>
            <a:chOff x="2710462" y="1558466"/>
            <a:chExt cx="8677691" cy="2644057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747295A-D6D4-4764-9F62-D247541571BE}"/>
                </a:ext>
              </a:extLst>
            </p:cNvPr>
            <p:cNvSpPr/>
            <p:nvPr/>
          </p:nvSpPr>
          <p:spPr>
            <a:xfrm>
              <a:off x="3379500" y="3325902"/>
              <a:ext cx="438645" cy="406706"/>
            </a:xfrm>
            <a:prstGeom prst="ellipse">
              <a:avLst/>
            </a:prstGeom>
            <a:noFill/>
            <a:ln>
              <a:solidFill>
                <a:srgbClr val="006666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>
                  <a:solidFill>
                    <a:srgbClr val="006666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e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CF18265-F08E-409B-9FD4-EE5BDF59AA70}"/>
                </a:ext>
              </a:extLst>
            </p:cNvPr>
            <p:cNvGrpSpPr/>
            <p:nvPr/>
          </p:nvGrpSpPr>
          <p:grpSpPr>
            <a:xfrm>
              <a:off x="2710462" y="1558466"/>
              <a:ext cx="8677691" cy="2644057"/>
              <a:chOff x="1731468" y="1552741"/>
              <a:chExt cx="8677691" cy="2644057"/>
            </a:xfrm>
          </p:grpSpPr>
          <p:grpSp>
            <p:nvGrpSpPr>
              <p:cNvPr id="12" name="Agrupar 11">
                <a:extLst>
                  <a:ext uri="{FF2B5EF4-FFF2-40B4-BE49-F238E27FC236}">
                    <a16:creationId xmlns:a16="http://schemas.microsoft.com/office/drawing/2014/main" id="{E9D10343-49B2-47E2-A01B-05D70B33E2F3}"/>
                  </a:ext>
                </a:extLst>
              </p:cNvPr>
              <p:cNvGrpSpPr/>
              <p:nvPr/>
            </p:nvGrpSpPr>
            <p:grpSpPr>
              <a:xfrm>
                <a:off x="1731468" y="1552741"/>
                <a:ext cx="8677691" cy="2644057"/>
                <a:chOff x="596026" y="1150620"/>
                <a:chExt cx="8475424" cy="2644057"/>
              </a:xfrm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9AA2B2F1-D026-491F-B5DC-C6028369A5BC}"/>
                    </a:ext>
                  </a:extLst>
                </p:cNvPr>
                <p:cNvSpPr/>
                <p:nvPr/>
              </p:nvSpPr>
              <p:spPr>
                <a:xfrm>
                  <a:off x="4822793" y="1615090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29" name="Retângulo 28">
                  <a:extLst>
                    <a:ext uri="{FF2B5EF4-FFF2-40B4-BE49-F238E27FC236}">
                      <a16:creationId xmlns:a16="http://schemas.microsoft.com/office/drawing/2014/main" id="{E54720DF-B01A-4AC3-AFFD-D3C3A3639594}"/>
                    </a:ext>
                  </a:extLst>
                </p:cNvPr>
                <p:cNvSpPr/>
                <p:nvPr/>
              </p:nvSpPr>
              <p:spPr>
                <a:xfrm>
                  <a:off x="4822793" y="2042508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88397CCC-6A86-4334-8281-28BDFBC60A6E}"/>
                    </a:ext>
                  </a:extLst>
                </p:cNvPr>
                <p:cNvSpPr/>
                <p:nvPr/>
              </p:nvSpPr>
              <p:spPr>
                <a:xfrm>
                  <a:off x="4822793" y="2469926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1" name="Retângulo 30">
                  <a:extLst>
                    <a:ext uri="{FF2B5EF4-FFF2-40B4-BE49-F238E27FC236}">
                      <a16:creationId xmlns:a16="http://schemas.microsoft.com/office/drawing/2014/main" id="{E126805D-1107-4429-B00C-8E7259E88BD8}"/>
                    </a:ext>
                  </a:extLst>
                </p:cNvPr>
                <p:cNvSpPr/>
                <p:nvPr/>
              </p:nvSpPr>
              <p:spPr>
                <a:xfrm>
                  <a:off x="4822793" y="2897344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2" name="Retângulo 31">
                  <a:extLst>
                    <a:ext uri="{FF2B5EF4-FFF2-40B4-BE49-F238E27FC236}">
                      <a16:creationId xmlns:a16="http://schemas.microsoft.com/office/drawing/2014/main" id="{A91CA400-0F3D-4F52-9DE6-85C49E137CE8}"/>
                    </a:ext>
                  </a:extLst>
                </p:cNvPr>
                <p:cNvSpPr/>
                <p:nvPr/>
              </p:nvSpPr>
              <p:spPr>
                <a:xfrm>
                  <a:off x="4816234" y="3324761"/>
                  <a:ext cx="602119" cy="431779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4EBCA36A-A340-45C4-8739-D259005E471A}"/>
                    </a:ext>
                  </a:extLst>
                </p:cNvPr>
                <p:cNvSpPr/>
                <p:nvPr/>
              </p:nvSpPr>
              <p:spPr>
                <a:xfrm>
                  <a:off x="4822793" y="1187672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9851B6F1-B02E-42C3-9A79-FA573DAD9AED}"/>
                    </a:ext>
                  </a:extLst>
                </p:cNvPr>
                <p:cNvSpPr/>
                <p:nvPr/>
              </p:nvSpPr>
              <p:spPr>
                <a:xfrm>
                  <a:off x="4232113" y="11876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5" name="Retângulo 34">
                  <a:extLst>
                    <a:ext uri="{FF2B5EF4-FFF2-40B4-BE49-F238E27FC236}">
                      <a16:creationId xmlns:a16="http://schemas.microsoft.com/office/drawing/2014/main" id="{241588A2-44F6-4A8D-9EEA-B7240A747C1D}"/>
                    </a:ext>
                  </a:extLst>
                </p:cNvPr>
                <p:cNvSpPr/>
                <p:nvPr/>
              </p:nvSpPr>
              <p:spPr>
                <a:xfrm>
                  <a:off x="7207877" y="11876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F60B2F0F-2EAB-49EC-8859-B4A193C9AC7F}"/>
                    </a:ext>
                  </a:extLst>
                </p:cNvPr>
                <p:cNvSpPr/>
                <p:nvPr/>
              </p:nvSpPr>
              <p:spPr>
                <a:xfrm>
                  <a:off x="3012791" y="1619944"/>
                  <a:ext cx="595561" cy="42433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7" name="Retângulo 36">
                  <a:extLst>
                    <a:ext uri="{FF2B5EF4-FFF2-40B4-BE49-F238E27FC236}">
                      <a16:creationId xmlns:a16="http://schemas.microsoft.com/office/drawing/2014/main" id="{97FA6143-9C6D-4AF1-B15D-234C566D17A4}"/>
                    </a:ext>
                  </a:extLst>
                </p:cNvPr>
                <p:cNvSpPr/>
                <p:nvPr/>
              </p:nvSpPr>
              <p:spPr>
                <a:xfrm>
                  <a:off x="3618108" y="1619944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CED67FB0-28CA-45E5-82C8-450AD201907F}"/>
                    </a:ext>
                  </a:extLst>
                </p:cNvPr>
                <p:cNvSpPr/>
                <p:nvPr/>
              </p:nvSpPr>
              <p:spPr>
                <a:xfrm>
                  <a:off x="4216847" y="161509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A3BCE8BE-984C-4029-811E-FD9DFA583080}"/>
                    </a:ext>
                  </a:extLst>
                </p:cNvPr>
                <p:cNvSpPr/>
                <p:nvPr/>
              </p:nvSpPr>
              <p:spPr>
                <a:xfrm>
                  <a:off x="4228453" y="2042508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0" name="Retângulo 39">
                  <a:extLst>
                    <a:ext uri="{FF2B5EF4-FFF2-40B4-BE49-F238E27FC236}">
                      <a16:creationId xmlns:a16="http://schemas.microsoft.com/office/drawing/2014/main" id="{F8E6E54C-B94B-49C7-B71E-5A6499112E8E}"/>
                    </a:ext>
                  </a:extLst>
                </p:cNvPr>
                <p:cNvSpPr/>
                <p:nvPr/>
              </p:nvSpPr>
              <p:spPr>
                <a:xfrm>
                  <a:off x="3614583" y="2042508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1" name="Retângulo 40">
                  <a:extLst>
                    <a:ext uri="{FF2B5EF4-FFF2-40B4-BE49-F238E27FC236}">
                      <a16:creationId xmlns:a16="http://schemas.microsoft.com/office/drawing/2014/main" id="{F5D1BA1C-E3D2-487A-952A-E0E11EA94E19}"/>
                    </a:ext>
                  </a:extLst>
                </p:cNvPr>
                <p:cNvSpPr/>
                <p:nvPr/>
              </p:nvSpPr>
              <p:spPr>
                <a:xfrm>
                  <a:off x="3012661" y="2042508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3" name="Retângulo 42">
                  <a:extLst>
                    <a:ext uri="{FF2B5EF4-FFF2-40B4-BE49-F238E27FC236}">
                      <a16:creationId xmlns:a16="http://schemas.microsoft.com/office/drawing/2014/main" id="{99F718F9-7AB7-42D2-8AD3-EA5FF6992E7F}"/>
                    </a:ext>
                  </a:extLst>
                </p:cNvPr>
                <p:cNvSpPr/>
                <p:nvPr/>
              </p:nvSpPr>
              <p:spPr>
                <a:xfrm>
                  <a:off x="7216399" y="2460355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E5D2F487-A0F4-4A02-A270-894EE9483AE7}"/>
                    </a:ext>
                  </a:extLst>
                </p:cNvPr>
                <p:cNvSpPr/>
                <p:nvPr/>
              </p:nvSpPr>
              <p:spPr>
                <a:xfrm>
                  <a:off x="1806234" y="290183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5" name="Retângulo 44">
                  <a:extLst>
                    <a:ext uri="{FF2B5EF4-FFF2-40B4-BE49-F238E27FC236}">
                      <a16:creationId xmlns:a16="http://schemas.microsoft.com/office/drawing/2014/main" id="{E27C0B11-6A12-468C-8381-9E9409C132F2}"/>
                    </a:ext>
                  </a:extLst>
                </p:cNvPr>
                <p:cNvSpPr/>
                <p:nvPr/>
              </p:nvSpPr>
              <p:spPr>
                <a:xfrm>
                  <a:off x="2399964" y="290183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6" name="Retângulo 45">
                  <a:extLst>
                    <a:ext uri="{FF2B5EF4-FFF2-40B4-BE49-F238E27FC236}">
                      <a16:creationId xmlns:a16="http://schemas.microsoft.com/office/drawing/2014/main" id="{246C7942-1031-4069-A8FA-464AE946D998}"/>
                    </a:ext>
                  </a:extLst>
                </p:cNvPr>
                <p:cNvSpPr/>
                <p:nvPr/>
              </p:nvSpPr>
              <p:spPr>
                <a:xfrm>
                  <a:off x="3007732" y="290183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7" name="Retângulo 46">
                  <a:extLst>
                    <a:ext uri="{FF2B5EF4-FFF2-40B4-BE49-F238E27FC236}">
                      <a16:creationId xmlns:a16="http://schemas.microsoft.com/office/drawing/2014/main" id="{4758351A-51A2-4ADA-AF81-AE7D75414EF5}"/>
                    </a:ext>
                  </a:extLst>
                </p:cNvPr>
                <p:cNvSpPr/>
                <p:nvPr/>
              </p:nvSpPr>
              <p:spPr>
                <a:xfrm>
                  <a:off x="3612752" y="2897347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8" name="Retângulo 47">
                  <a:extLst>
                    <a:ext uri="{FF2B5EF4-FFF2-40B4-BE49-F238E27FC236}">
                      <a16:creationId xmlns:a16="http://schemas.microsoft.com/office/drawing/2014/main" id="{19011E71-3217-4802-BADA-72599EC97C43}"/>
                    </a:ext>
                  </a:extLst>
                </p:cNvPr>
                <p:cNvSpPr/>
                <p:nvPr/>
              </p:nvSpPr>
              <p:spPr>
                <a:xfrm>
                  <a:off x="4227232" y="2897344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49" name="Retângulo 48">
                  <a:extLst>
                    <a:ext uri="{FF2B5EF4-FFF2-40B4-BE49-F238E27FC236}">
                      <a16:creationId xmlns:a16="http://schemas.microsoft.com/office/drawing/2014/main" id="{BC4B611F-8972-4131-8D7B-3143263D0C16}"/>
                    </a:ext>
                  </a:extLst>
                </p:cNvPr>
                <p:cNvSpPr/>
                <p:nvPr/>
              </p:nvSpPr>
              <p:spPr>
                <a:xfrm>
                  <a:off x="7235483" y="3329121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0" name="Retângulo 49">
                  <a:extLst>
                    <a:ext uri="{FF2B5EF4-FFF2-40B4-BE49-F238E27FC236}">
                      <a16:creationId xmlns:a16="http://schemas.microsoft.com/office/drawing/2014/main" id="{9BF9005A-7E53-45B2-950C-E35A5F6B0F91}"/>
                    </a:ext>
                  </a:extLst>
                </p:cNvPr>
                <p:cNvSpPr/>
                <p:nvPr/>
              </p:nvSpPr>
              <p:spPr>
                <a:xfrm>
                  <a:off x="6612146" y="1610373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1" name="Retângulo 50">
                  <a:extLst>
                    <a:ext uri="{FF2B5EF4-FFF2-40B4-BE49-F238E27FC236}">
                      <a16:creationId xmlns:a16="http://schemas.microsoft.com/office/drawing/2014/main" id="{C8208F62-D1BB-435B-811A-FFF877358FDB}"/>
                    </a:ext>
                  </a:extLst>
                </p:cNvPr>
                <p:cNvSpPr/>
                <p:nvPr/>
              </p:nvSpPr>
              <p:spPr>
                <a:xfrm>
                  <a:off x="5420795" y="11876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2" name="Retângulo 51">
                  <a:extLst>
                    <a:ext uri="{FF2B5EF4-FFF2-40B4-BE49-F238E27FC236}">
                      <a16:creationId xmlns:a16="http://schemas.microsoft.com/office/drawing/2014/main" id="{964258E1-1CEE-4CAB-B02B-05046C1CB53E}"/>
                    </a:ext>
                  </a:extLst>
                </p:cNvPr>
                <p:cNvSpPr/>
                <p:nvPr/>
              </p:nvSpPr>
              <p:spPr>
                <a:xfrm>
                  <a:off x="6018793" y="11876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3" name="Retângulo 52">
                  <a:extLst>
                    <a:ext uri="{FF2B5EF4-FFF2-40B4-BE49-F238E27FC236}">
                      <a16:creationId xmlns:a16="http://schemas.microsoft.com/office/drawing/2014/main" id="{28823076-2A48-4E3C-917A-1D61CABBF7F8}"/>
                    </a:ext>
                  </a:extLst>
                </p:cNvPr>
                <p:cNvSpPr/>
                <p:nvPr/>
              </p:nvSpPr>
              <p:spPr>
                <a:xfrm>
                  <a:off x="6607938" y="11876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4" name="Retângulo 53">
                  <a:extLst>
                    <a:ext uri="{FF2B5EF4-FFF2-40B4-BE49-F238E27FC236}">
                      <a16:creationId xmlns:a16="http://schemas.microsoft.com/office/drawing/2014/main" id="{E9A25A16-39F3-470B-B121-1CB562EAFCD3}"/>
                    </a:ext>
                  </a:extLst>
                </p:cNvPr>
                <p:cNvSpPr/>
                <p:nvPr/>
              </p:nvSpPr>
              <p:spPr>
                <a:xfrm>
                  <a:off x="2401742" y="204317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5" name="Retângulo 54">
                  <a:extLst>
                    <a:ext uri="{FF2B5EF4-FFF2-40B4-BE49-F238E27FC236}">
                      <a16:creationId xmlns:a16="http://schemas.microsoft.com/office/drawing/2014/main" id="{EF982448-45AF-40C2-AEB1-BADC222D7F20}"/>
                    </a:ext>
                  </a:extLst>
                </p:cNvPr>
                <p:cNvSpPr/>
                <p:nvPr/>
              </p:nvSpPr>
              <p:spPr>
                <a:xfrm>
                  <a:off x="6603562" y="2464841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6" name="Retângulo 55">
                  <a:extLst>
                    <a:ext uri="{FF2B5EF4-FFF2-40B4-BE49-F238E27FC236}">
                      <a16:creationId xmlns:a16="http://schemas.microsoft.com/office/drawing/2014/main" id="{7CCF2B17-08C3-414E-A702-39DF946B3A31}"/>
                    </a:ext>
                  </a:extLst>
                </p:cNvPr>
                <p:cNvSpPr/>
                <p:nvPr/>
              </p:nvSpPr>
              <p:spPr>
                <a:xfrm>
                  <a:off x="6014461" y="2463066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7" name="Retângulo 56">
                  <a:extLst>
                    <a:ext uri="{FF2B5EF4-FFF2-40B4-BE49-F238E27FC236}">
                      <a16:creationId xmlns:a16="http://schemas.microsoft.com/office/drawing/2014/main" id="{88150B3C-D11D-49E8-8C3C-57A360E41159}"/>
                    </a:ext>
                  </a:extLst>
                </p:cNvPr>
                <p:cNvSpPr/>
                <p:nvPr/>
              </p:nvSpPr>
              <p:spPr>
                <a:xfrm>
                  <a:off x="6611011" y="202271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9" name="Retângulo 58">
                  <a:extLst>
                    <a:ext uri="{FF2B5EF4-FFF2-40B4-BE49-F238E27FC236}">
                      <a16:creationId xmlns:a16="http://schemas.microsoft.com/office/drawing/2014/main" id="{70505BB8-7544-4063-A828-83A27A71FA3D}"/>
                    </a:ext>
                  </a:extLst>
                </p:cNvPr>
                <p:cNvSpPr/>
                <p:nvPr/>
              </p:nvSpPr>
              <p:spPr>
                <a:xfrm>
                  <a:off x="5425360" y="161509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0" name="Retângulo 59">
                  <a:extLst>
                    <a:ext uri="{FF2B5EF4-FFF2-40B4-BE49-F238E27FC236}">
                      <a16:creationId xmlns:a16="http://schemas.microsoft.com/office/drawing/2014/main" id="{56A7FBA5-9152-453D-A18E-71448C2715C3}"/>
                    </a:ext>
                  </a:extLst>
                </p:cNvPr>
                <p:cNvSpPr/>
                <p:nvPr/>
              </p:nvSpPr>
              <p:spPr>
                <a:xfrm>
                  <a:off x="1785956" y="2043172"/>
                  <a:ext cx="595561" cy="422037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BA9BEDE-43E1-4BE0-99F1-03314B115201}"/>
                    </a:ext>
                  </a:extLst>
                </p:cNvPr>
                <p:cNvSpPr/>
                <p:nvPr/>
              </p:nvSpPr>
              <p:spPr>
                <a:xfrm>
                  <a:off x="5425360" y="2464841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3" name="Retângulo 62">
                  <a:extLst>
                    <a:ext uri="{FF2B5EF4-FFF2-40B4-BE49-F238E27FC236}">
                      <a16:creationId xmlns:a16="http://schemas.microsoft.com/office/drawing/2014/main" id="{940B67D8-1243-47B5-B3EA-52ECE766B310}"/>
                    </a:ext>
                  </a:extLst>
                </p:cNvPr>
                <p:cNvSpPr/>
                <p:nvPr/>
              </p:nvSpPr>
              <p:spPr>
                <a:xfrm>
                  <a:off x="5425360" y="2892259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4" name="Retângulo 63">
                  <a:extLst>
                    <a:ext uri="{FF2B5EF4-FFF2-40B4-BE49-F238E27FC236}">
                      <a16:creationId xmlns:a16="http://schemas.microsoft.com/office/drawing/2014/main" id="{8AC69619-72FB-48AC-8774-F6E94022A04E}"/>
                    </a:ext>
                  </a:extLst>
                </p:cNvPr>
                <p:cNvSpPr/>
                <p:nvPr/>
              </p:nvSpPr>
              <p:spPr>
                <a:xfrm>
                  <a:off x="6621091" y="3326982"/>
                  <a:ext cx="595561" cy="434791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5" name="Retângulo 64">
                  <a:extLst>
                    <a:ext uri="{FF2B5EF4-FFF2-40B4-BE49-F238E27FC236}">
                      <a16:creationId xmlns:a16="http://schemas.microsoft.com/office/drawing/2014/main" id="{B9D3D756-1445-457C-9BB9-7E62D0609FA1}"/>
                    </a:ext>
                  </a:extLst>
                </p:cNvPr>
                <p:cNvSpPr/>
                <p:nvPr/>
              </p:nvSpPr>
              <p:spPr>
                <a:xfrm>
                  <a:off x="6007335" y="2021609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6" name="Retângulo 65">
                  <a:extLst>
                    <a:ext uri="{FF2B5EF4-FFF2-40B4-BE49-F238E27FC236}">
                      <a16:creationId xmlns:a16="http://schemas.microsoft.com/office/drawing/2014/main" id="{D608C8B8-2D37-41A2-9D30-9A4E4E761CEB}"/>
                    </a:ext>
                  </a:extLst>
                </p:cNvPr>
                <p:cNvSpPr/>
                <p:nvPr/>
              </p:nvSpPr>
              <p:spPr>
                <a:xfrm>
                  <a:off x="6009579" y="1609849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7" name="Retângulo 66">
                  <a:extLst>
                    <a:ext uri="{FF2B5EF4-FFF2-40B4-BE49-F238E27FC236}">
                      <a16:creationId xmlns:a16="http://schemas.microsoft.com/office/drawing/2014/main" id="{185E5279-25CE-4CC3-A94C-9B65C74C127E}"/>
                    </a:ext>
                  </a:extLst>
                </p:cNvPr>
                <p:cNvSpPr/>
                <p:nvPr/>
              </p:nvSpPr>
              <p:spPr>
                <a:xfrm>
                  <a:off x="8475889" y="3326983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8" name="Retângulo 67">
                  <a:extLst>
                    <a:ext uri="{FF2B5EF4-FFF2-40B4-BE49-F238E27FC236}">
                      <a16:creationId xmlns:a16="http://schemas.microsoft.com/office/drawing/2014/main" id="{51F76F12-2B42-4988-BB32-4E977B8D2CA7}"/>
                    </a:ext>
                  </a:extLst>
                </p:cNvPr>
                <p:cNvSpPr/>
                <p:nvPr/>
              </p:nvSpPr>
              <p:spPr>
                <a:xfrm>
                  <a:off x="5426981" y="3324761"/>
                  <a:ext cx="595561" cy="43385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9" name="Retângulo 68">
                  <a:extLst>
                    <a:ext uri="{FF2B5EF4-FFF2-40B4-BE49-F238E27FC236}">
                      <a16:creationId xmlns:a16="http://schemas.microsoft.com/office/drawing/2014/main" id="{B3D517EC-B6C2-4B77-8497-07EED50E27FB}"/>
                    </a:ext>
                  </a:extLst>
                </p:cNvPr>
                <p:cNvSpPr/>
                <p:nvPr/>
              </p:nvSpPr>
              <p:spPr>
                <a:xfrm>
                  <a:off x="6018793" y="3323822"/>
                  <a:ext cx="595561" cy="434791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70" name="Retângulo 69">
                  <a:extLst>
                    <a:ext uri="{FF2B5EF4-FFF2-40B4-BE49-F238E27FC236}">
                      <a16:creationId xmlns:a16="http://schemas.microsoft.com/office/drawing/2014/main" id="{F6C03AF9-3085-4F25-8AA1-88061B8FD4F7}"/>
                    </a:ext>
                  </a:extLst>
                </p:cNvPr>
                <p:cNvSpPr/>
                <p:nvPr/>
              </p:nvSpPr>
              <p:spPr>
                <a:xfrm>
                  <a:off x="5424670" y="203118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71" name="Retângulo 70">
                  <a:extLst>
                    <a:ext uri="{FF2B5EF4-FFF2-40B4-BE49-F238E27FC236}">
                      <a16:creationId xmlns:a16="http://schemas.microsoft.com/office/drawing/2014/main" id="{D76D7F68-2F20-41E1-9520-19EB315AF78E}"/>
                    </a:ext>
                  </a:extLst>
                </p:cNvPr>
                <p:cNvSpPr/>
                <p:nvPr/>
              </p:nvSpPr>
              <p:spPr>
                <a:xfrm>
                  <a:off x="1165900" y="2043172"/>
                  <a:ext cx="595561" cy="422037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75" name="Retângulo 74">
                  <a:extLst>
                    <a:ext uri="{FF2B5EF4-FFF2-40B4-BE49-F238E27FC236}">
                      <a16:creationId xmlns:a16="http://schemas.microsoft.com/office/drawing/2014/main" id="{0CB5156A-EE5D-484E-B7BA-40964C9B4712}"/>
                    </a:ext>
                  </a:extLst>
                </p:cNvPr>
                <p:cNvSpPr/>
                <p:nvPr/>
              </p:nvSpPr>
              <p:spPr>
                <a:xfrm>
                  <a:off x="7808370" y="118633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78" name="CaixaDeTexto 77">
                  <a:extLst>
                    <a:ext uri="{FF2B5EF4-FFF2-40B4-BE49-F238E27FC236}">
                      <a16:creationId xmlns:a16="http://schemas.microsoft.com/office/drawing/2014/main" id="{263E5EF9-A480-4F19-81CD-B63C3C3D634E}"/>
                    </a:ext>
                  </a:extLst>
                </p:cNvPr>
                <p:cNvSpPr txBox="1"/>
                <p:nvPr/>
              </p:nvSpPr>
              <p:spPr>
                <a:xfrm>
                  <a:off x="4901555" y="1202083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B</a:t>
                  </a:r>
                </a:p>
              </p:txBody>
            </p:sp>
            <p:sp>
              <p:nvSpPr>
                <p:cNvPr id="79" name="CaixaDeTexto 78">
                  <a:extLst>
                    <a:ext uri="{FF2B5EF4-FFF2-40B4-BE49-F238E27FC236}">
                      <a16:creationId xmlns:a16="http://schemas.microsoft.com/office/drawing/2014/main" id="{CF284B3B-0103-4BAD-B569-D961737CBB71}"/>
                    </a:ext>
                  </a:extLst>
                </p:cNvPr>
                <p:cNvSpPr txBox="1"/>
                <p:nvPr/>
              </p:nvSpPr>
              <p:spPr>
                <a:xfrm>
                  <a:off x="4908731" y="1677356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Í</a:t>
                  </a:r>
                </a:p>
              </p:txBody>
            </p:sp>
            <p:sp>
              <p:nvSpPr>
                <p:cNvPr id="80" name="CaixaDeTexto 79">
                  <a:extLst>
                    <a:ext uri="{FF2B5EF4-FFF2-40B4-BE49-F238E27FC236}">
                      <a16:creationId xmlns:a16="http://schemas.microsoft.com/office/drawing/2014/main" id="{07CA95E4-9CFF-4879-A920-3CF87F1323E1}"/>
                    </a:ext>
                  </a:extLst>
                </p:cNvPr>
                <p:cNvSpPr txBox="1"/>
                <p:nvPr/>
              </p:nvSpPr>
              <p:spPr>
                <a:xfrm>
                  <a:off x="4902536" y="2081014"/>
                  <a:ext cx="43092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B</a:t>
                  </a:r>
                </a:p>
              </p:txBody>
            </p:sp>
            <p:sp>
              <p:nvSpPr>
                <p:cNvPr id="81" name="CaixaDeTexto 80">
                  <a:extLst>
                    <a:ext uri="{FF2B5EF4-FFF2-40B4-BE49-F238E27FC236}">
                      <a16:creationId xmlns:a16="http://schemas.microsoft.com/office/drawing/2014/main" id="{D9305611-226D-4BEC-85C6-5D150B6E3493}"/>
                    </a:ext>
                  </a:extLst>
                </p:cNvPr>
                <p:cNvSpPr txBox="1"/>
                <p:nvPr/>
              </p:nvSpPr>
              <p:spPr>
                <a:xfrm>
                  <a:off x="4907260" y="2501706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L</a:t>
                  </a:r>
                </a:p>
              </p:txBody>
            </p:sp>
            <p:sp>
              <p:nvSpPr>
                <p:cNvPr id="82" name="CaixaDeTexto 81">
                  <a:extLst>
                    <a:ext uri="{FF2B5EF4-FFF2-40B4-BE49-F238E27FC236}">
                      <a16:creationId xmlns:a16="http://schemas.microsoft.com/office/drawing/2014/main" id="{80C3F4A3-EA50-4291-8ABA-4F94DF43A395}"/>
                    </a:ext>
                  </a:extLst>
                </p:cNvPr>
                <p:cNvSpPr txBox="1"/>
                <p:nvPr/>
              </p:nvSpPr>
              <p:spPr>
                <a:xfrm>
                  <a:off x="4917646" y="2949195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I</a:t>
                  </a:r>
                </a:p>
              </p:txBody>
            </p:sp>
            <p:sp>
              <p:nvSpPr>
                <p:cNvPr id="83" name="CaixaDeTexto 82">
                  <a:extLst>
                    <a:ext uri="{FF2B5EF4-FFF2-40B4-BE49-F238E27FC236}">
                      <a16:creationId xmlns:a16="http://schemas.microsoft.com/office/drawing/2014/main" id="{1DAFC0C7-F630-42E3-B1FA-F5274660079C}"/>
                    </a:ext>
                  </a:extLst>
                </p:cNvPr>
                <p:cNvSpPr txBox="1"/>
                <p:nvPr/>
              </p:nvSpPr>
              <p:spPr>
                <a:xfrm>
                  <a:off x="4907721" y="3379121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A</a:t>
                  </a:r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EE55754B-470E-478F-8A30-C6E855B6307F}"/>
                    </a:ext>
                  </a:extLst>
                </p:cNvPr>
                <p:cNvSpPr/>
                <p:nvPr/>
              </p:nvSpPr>
              <p:spPr>
                <a:xfrm>
                  <a:off x="3692982" y="1150620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a</a:t>
                  </a:r>
                </a:p>
              </p:txBody>
            </p:sp>
            <p:sp>
              <p:nvSpPr>
                <p:cNvPr id="86" name="Elipse 85">
                  <a:extLst>
                    <a:ext uri="{FF2B5EF4-FFF2-40B4-BE49-F238E27FC236}">
                      <a16:creationId xmlns:a16="http://schemas.microsoft.com/office/drawing/2014/main" id="{5015538A-420F-47D9-BB26-EE45013751E5}"/>
                    </a:ext>
                  </a:extLst>
                </p:cNvPr>
                <p:cNvSpPr/>
                <p:nvPr/>
              </p:nvSpPr>
              <p:spPr>
                <a:xfrm>
                  <a:off x="2470844" y="1535301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b</a:t>
                  </a:r>
                </a:p>
              </p:txBody>
            </p:sp>
            <p:sp>
              <p:nvSpPr>
                <p:cNvPr id="87" name="Elipse 86">
                  <a:extLst>
                    <a:ext uri="{FF2B5EF4-FFF2-40B4-BE49-F238E27FC236}">
                      <a16:creationId xmlns:a16="http://schemas.microsoft.com/office/drawing/2014/main" id="{4D2D393E-78E2-4FF1-AC66-E6D99EEAE8F7}"/>
                    </a:ext>
                  </a:extLst>
                </p:cNvPr>
                <p:cNvSpPr/>
                <p:nvPr/>
              </p:nvSpPr>
              <p:spPr>
                <a:xfrm>
                  <a:off x="596026" y="2031965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c</a:t>
                  </a:r>
                </a:p>
              </p:txBody>
            </p:sp>
            <p:sp>
              <p:nvSpPr>
                <p:cNvPr id="88" name="Elipse 87">
                  <a:extLst>
                    <a:ext uri="{FF2B5EF4-FFF2-40B4-BE49-F238E27FC236}">
                      <a16:creationId xmlns:a16="http://schemas.microsoft.com/office/drawing/2014/main" id="{427B131E-A29C-4598-B320-BDD1605DBCD1}"/>
                    </a:ext>
                  </a:extLst>
                </p:cNvPr>
                <p:cNvSpPr/>
                <p:nvPr/>
              </p:nvSpPr>
              <p:spPr>
                <a:xfrm>
                  <a:off x="4278984" y="2468975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d</a:t>
                  </a:r>
                </a:p>
              </p:txBody>
            </p:sp>
          </p:grp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76837FCB-F620-4C31-A633-C3BD081E99C0}"/>
                  </a:ext>
                </a:extLst>
              </p:cNvPr>
              <p:cNvSpPr/>
              <p:nvPr/>
            </p:nvSpPr>
            <p:spPr>
              <a:xfrm>
                <a:off x="9156682" y="3731242"/>
                <a:ext cx="609774" cy="42741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006666"/>
                  </a:solidFill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7CDEFF73-76E6-4651-9B96-515193856DA8}"/>
                  </a:ext>
                </a:extLst>
              </p:cNvPr>
              <p:cNvSpPr/>
              <p:nvPr/>
            </p:nvSpPr>
            <p:spPr>
              <a:xfrm>
                <a:off x="8506699" y="2008980"/>
                <a:ext cx="609774" cy="42741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006666"/>
                  </a:solidFill>
                </a:endParaRPr>
              </a:p>
            </p:txBody>
          </p:sp>
        </p:grpSp>
      </p:grpSp>
      <p:sp>
        <p:nvSpPr>
          <p:cNvPr id="89" name="Retângulo 88">
            <a:extLst>
              <a:ext uri="{FF2B5EF4-FFF2-40B4-BE49-F238E27FC236}">
                <a16:creationId xmlns:a16="http://schemas.microsoft.com/office/drawing/2014/main" id="{F2C6EF4B-5FEE-440F-A0FE-D6B6C4277B69}"/>
              </a:ext>
            </a:extLst>
          </p:cNvPr>
          <p:cNvSpPr/>
          <p:nvPr/>
        </p:nvSpPr>
        <p:spPr>
          <a:xfrm>
            <a:off x="9407795" y="5846848"/>
            <a:ext cx="609774" cy="474844"/>
          </a:xfrm>
          <a:prstGeom prst="rect">
            <a:avLst/>
          </a:prstGeom>
          <a:solidFill>
            <a:schemeClr val="bg1"/>
          </a:solidFill>
          <a:ln w="762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94C16C4-B965-4A62-A3F0-DFCB7378F3B3}"/>
              </a:ext>
            </a:extLst>
          </p:cNvPr>
          <p:cNvSpPr/>
          <p:nvPr/>
        </p:nvSpPr>
        <p:spPr>
          <a:xfrm>
            <a:off x="10038835" y="5846847"/>
            <a:ext cx="609774" cy="47484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EC3AA82-B9EC-44A2-8934-7BD1DE38E212}"/>
              </a:ext>
            </a:extLst>
          </p:cNvPr>
          <p:cNvSpPr/>
          <p:nvPr/>
        </p:nvSpPr>
        <p:spPr>
          <a:xfrm>
            <a:off x="10667889" y="5846848"/>
            <a:ext cx="609774" cy="474844"/>
          </a:xfrm>
          <a:prstGeom prst="rect">
            <a:avLst/>
          </a:prstGeom>
          <a:solidFill>
            <a:schemeClr val="bg1"/>
          </a:solidFill>
          <a:ln w="762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586B87C2-55D2-429C-861E-66D91AB81A60}"/>
              </a:ext>
            </a:extLst>
          </p:cNvPr>
          <p:cNvSpPr/>
          <p:nvPr/>
        </p:nvSpPr>
        <p:spPr>
          <a:xfrm>
            <a:off x="4447131" y="5914604"/>
            <a:ext cx="438645" cy="451833"/>
          </a:xfrm>
          <a:prstGeom prst="ellipse">
            <a:avLst/>
          </a:prstGeom>
          <a:noFill/>
          <a:ln>
            <a:solidFill>
              <a:srgbClr val="006666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66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474DDEC0-54CC-443E-8645-40D8548FD4F3}"/>
              </a:ext>
            </a:extLst>
          </p:cNvPr>
          <p:cNvSpPr txBox="1"/>
          <p:nvPr/>
        </p:nvSpPr>
        <p:spPr>
          <a:xfrm>
            <a:off x="4484455" y="349235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ADFD0070-BEA9-4D5A-85C1-32B4B809FEDA}"/>
              </a:ext>
            </a:extLst>
          </p:cNvPr>
          <p:cNvSpPr txBox="1"/>
          <p:nvPr/>
        </p:nvSpPr>
        <p:spPr>
          <a:xfrm>
            <a:off x="5721451" y="3504212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241EAFE0-88D7-44DD-BD6E-43E4ED3DF2A0}"/>
              </a:ext>
            </a:extLst>
          </p:cNvPr>
          <p:cNvSpPr txBox="1"/>
          <p:nvPr/>
        </p:nvSpPr>
        <p:spPr>
          <a:xfrm>
            <a:off x="7564243" y="350152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01581D04-B44E-4B49-B737-CA3588E441C4}"/>
              </a:ext>
            </a:extLst>
          </p:cNvPr>
          <p:cNvSpPr txBox="1"/>
          <p:nvPr/>
        </p:nvSpPr>
        <p:spPr>
          <a:xfrm>
            <a:off x="6332559" y="350947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D5C0300-0B17-4B60-93DD-D7501FC2DD91}"/>
              </a:ext>
            </a:extLst>
          </p:cNvPr>
          <p:cNvSpPr txBox="1"/>
          <p:nvPr/>
        </p:nvSpPr>
        <p:spPr>
          <a:xfrm>
            <a:off x="6954046" y="350152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736130AB-5295-4E32-BCCC-CD91F4E739AC}"/>
              </a:ext>
            </a:extLst>
          </p:cNvPr>
          <p:cNvSpPr txBox="1"/>
          <p:nvPr/>
        </p:nvSpPr>
        <p:spPr>
          <a:xfrm>
            <a:off x="8166546" y="351626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E9C3A674-6355-41C4-819B-20BF78B2559D}"/>
              </a:ext>
            </a:extLst>
          </p:cNvPr>
          <p:cNvSpPr txBox="1"/>
          <p:nvPr/>
        </p:nvSpPr>
        <p:spPr>
          <a:xfrm>
            <a:off x="3263376" y="400398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BDAD2823-0C01-42E4-85ED-C0CF5129B31F}"/>
              </a:ext>
            </a:extLst>
          </p:cNvPr>
          <p:cNvSpPr txBox="1"/>
          <p:nvPr/>
        </p:nvSpPr>
        <p:spPr>
          <a:xfrm>
            <a:off x="3868990" y="401418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A54F383C-B802-40B8-BE0A-719FAC7F248E}"/>
              </a:ext>
            </a:extLst>
          </p:cNvPr>
          <p:cNvSpPr txBox="1"/>
          <p:nvPr/>
        </p:nvSpPr>
        <p:spPr>
          <a:xfrm>
            <a:off x="4489267" y="400930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6B496E6B-FDFE-41EF-8C2A-D78D35E321FD}"/>
              </a:ext>
            </a:extLst>
          </p:cNvPr>
          <p:cNvSpPr txBox="1"/>
          <p:nvPr/>
        </p:nvSpPr>
        <p:spPr>
          <a:xfrm>
            <a:off x="5722471" y="400909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ACD25D8F-0552-47DE-8B78-623F71456793}"/>
              </a:ext>
            </a:extLst>
          </p:cNvPr>
          <p:cNvSpPr txBox="1"/>
          <p:nvPr/>
        </p:nvSpPr>
        <p:spPr>
          <a:xfrm>
            <a:off x="6321645" y="39917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1434F5EA-31D6-43A7-8788-B816BB7095EB}"/>
              </a:ext>
            </a:extLst>
          </p:cNvPr>
          <p:cNvSpPr txBox="1"/>
          <p:nvPr/>
        </p:nvSpPr>
        <p:spPr>
          <a:xfrm>
            <a:off x="6946732" y="399162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97987DE0-C186-4CD6-BB44-6B0D35DD9AC0}"/>
              </a:ext>
            </a:extLst>
          </p:cNvPr>
          <p:cNvSpPr txBox="1"/>
          <p:nvPr/>
        </p:nvSpPr>
        <p:spPr>
          <a:xfrm>
            <a:off x="7553973" y="400292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9B8F6C0A-6962-404E-A065-9EB4B1419E5F}"/>
              </a:ext>
            </a:extLst>
          </p:cNvPr>
          <p:cNvSpPr txBox="1"/>
          <p:nvPr/>
        </p:nvSpPr>
        <p:spPr>
          <a:xfrm>
            <a:off x="1368665" y="447035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37A506FA-3EB6-4485-BECD-1DCCE355ED92}"/>
              </a:ext>
            </a:extLst>
          </p:cNvPr>
          <p:cNvSpPr txBox="1"/>
          <p:nvPr/>
        </p:nvSpPr>
        <p:spPr>
          <a:xfrm>
            <a:off x="2009955" y="446116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61277AB3-9233-4B68-B85F-F00DDD9B9ECC}"/>
              </a:ext>
            </a:extLst>
          </p:cNvPr>
          <p:cNvSpPr txBox="1"/>
          <p:nvPr/>
        </p:nvSpPr>
        <p:spPr>
          <a:xfrm>
            <a:off x="2639595" y="447828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DDBD29BA-62FC-46FF-92C0-5F1A1A67C038}"/>
              </a:ext>
            </a:extLst>
          </p:cNvPr>
          <p:cNvSpPr txBox="1"/>
          <p:nvPr/>
        </p:nvSpPr>
        <p:spPr>
          <a:xfrm>
            <a:off x="3267858" y="446392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287A5A8D-19B2-41F9-AD18-F638E6427EB5}"/>
              </a:ext>
            </a:extLst>
          </p:cNvPr>
          <p:cNvSpPr txBox="1"/>
          <p:nvPr/>
        </p:nvSpPr>
        <p:spPr>
          <a:xfrm>
            <a:off x="3872625" y="448785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É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70FA994F-3A1C-4DBB-A819-BCE96DEB6058}"/>
              </a:ext>
            </a:extLst>
          </p:cNvPr>
          <p:cNvSpPr txBox="1"/>
          <p:nvPr/>
        </p:nvSpPr>
        <p:spPr>
          <a:xfrm>
            <a:off x="4503226" y="4480570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1CD8E4D2-413D-4611-A441-5059024733B2}"/>
              </a:ext>
            </a:extLst>
          </p:cNvPr>
          <p:cNvSpPr txBox="1"/>
          <p:nvPr/>
        </p:nvSpPr>
        <p:spPr>
          <a:xfrm>
            <a:off x="5726725" y="448336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A2CDC32D-252D-4974-A16B-0F490783756A}"/>
              </a:ext>
            </a:extLst>
          </p:cNvPr>
          <p:cNvSpPr txBox="1"/>
          <p:nvPr/>
        </p:nvSpPr>
        <p:spPr>
          <a:xfrm>
            <a:off x="6335286" y="44666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531B8EEB-582A-40AC-B32C-949B0C084EE9}"/>
              </a:ext>
            </a:extLst>
          </p:cNvPr>
          <p:cNvSpPr txBox="1"/>
          <p:nvPr/>
        </p:nvSpPr>
        <p:spPr>
          <a:xfrm>
            <a:off x="6954046" y="445412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7586679C-0FFF-4E98-9239-7BE9E890FF11}"/>
              </a:ext>
            </a:extLst>
          </p:cNvPr>
          <p:cNvSpPr txBox="1"/>
          <p:nvPr/>
        </p:nvSpPr>
        <p:spPr>
          <a:xfrm>
            <a:off x="5730448" y="494421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FF829A13-C464-4FAA-B424-9D49E7B653FA}"/>
              </a:ext>
            </a:extLst>
          </p:cNvPr>
          <p:cNvSpPr txBox="1"/>
          <p:nvPr/>
        </p:nvSpPr>
        <p:spPr>
          <a:xfrm>
            <a:off x="6344608" y="493345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714AD8BF-7500-42CA-8F48-E3B5A848CCE8}"/>
              </a:ext>
            </a:extLst>
          </p:cNvPr>
          <p:cNvSpPr txBox="1"/>
          <p:nvPr/>
        </p:nvSpPr>
        <p:spPr>
          <a:xfrm>
            <a:off x="6942454" y="494502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E03852C0-505A-45D3-9F6F-F3ECF7678811}"/>
              </a:ext>
            </a:extLst>
          </p:cNvPr>
          <p:cNvSpPr txBox="1"/>
          <p:nvPr/>
        </p:nvSpPr>
        <p:spPr>
          <a:xfrm>
            <a:off x="7564413" y="492908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D9F727EB-2621-4023-B5D5-97FF6294C335}"/>
              </a:ext>
            </a:extLst>
          </p:cNvPr>
          <p:cNvSpPr txBox="1"/>
          <p:nvPr/>
        </p:nvSpPr>
        <p:spPr>
          <a:xfrm>
            <a:off x="2012346" y="540667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EB0AF53F-6922-43B4-A963-B11B05EF8655}"/>
              </a:ext>
            </a:extLst>
          </p:cNvPr>
          <p:cNvSpPr txBox="1"/>
          <p:nvPr/>
        </p:nvSpPr>
        <p:spPr>
          <a:xfrm>
            <a:off x="2632650" y="540996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Ê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741E29EC-FC41-4362-9735-9932CE0AA857}"/>
              </a:ext>
            </a:extLst>
          </p:cNvPr>
          <p:cNvSpPr txBox="1"/>
          <p:nvPr/>
        </p:nvSpPr>
        <p:spPr>
          <a:xfrm>
            <a:off x="3259416" y="541001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</a:t>
            </a: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80EDBD76-AA9D-4CF6-94B5-497412C5984B}"/>
              </a:ext>
            </a:extLst>
          </p:cNvPr>
          <p:cNvSpPr txBox="1"/>
          <p:nvPr/>
        </p:nvSpPr>
        <p:spPr>
          <a:xfrm>
            <a:off x="3866004" y="540721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F4D139D1-6F48-4440-9FE2-23F597F1C6ED}"/>
              </a:ext>
            </a:extLst>
          </p:cNvPr>
          <p:cNvSpPr txBox="1"/>
          <p:nvPr/>
        </p:nvSpPr>
        <p:spPr>
          <a:xfrm>
            <a:off x="4490740" y="541782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9C86F043-94E2-4015-85F3-779E51007A9E}"/>
              </a:ext>
            </a:extLst>
          </p:cNvPr>
          <p:cNvSpPr txBox="1"/>
          <p:nvPr/>
        </p:nvSpPr>
        <p:spPr>
          <a:xfrm>
            <a:off x="5737346" y="540667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21AA4BA9-E0C9-435A-A05D-7D2CDE7BD9A6}"/>
              </a:ext>
            </a:extLst>
          </p:cNvPr>
          <p:cNvSpPr txBox="1"/>
          <p:nvPr/>
        </p:nvSpPr>
        <p:spPr>
          <a:xfrm>
            <a:off x="5717033" y="5902782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</a:t>
            </a: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38DEDE23-EF63-45FA-BBEF-A17362D30697}"/>
              </a:ext>
            </a:extLst>
          </p:cNvPr>
          <p:cNvSpPr txBox="1"/>
          <p:nvPr/>
        </p:nvSpPr>
        <p:spPr>
          <a:xfrm>
            <a:off x="6332559" y="590968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45B0EE3A-2C05-4B18-83DE-FA37930150EE}"/>
              </a:ext>
            </a:extLst>
          </p:cNvPr>
          <p:cNvSpPr txBox="1"/>
          <p:nvPr/>
        </p:nvSpPr>
        <p:spPr>
          <a:xfrm>
            <a:off x="6947502" y="589905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8AB1B8B0-D32C-4356-9C25-66346DF98682}"/>
              </a:ext>
            </a:extLst>
          </p:cNvPr>
          <p:cNvSpPr txBox="1"/>
          <p:nvPr/>
        </p:nvSpPr>
        <p:spPr>
          <a:xfrm>
            <a:off x="7583137" y="590968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B4CB4164-3B9D-4207-A486-7A0F371399CC}"/>
              </a:ext>
            </a:extLst>
          </p:cNvPr>
          <p:cNvSpPr txBox="1"/>
          <p:nvPr/>
        </p:nvSpPr>
        <p:spPr>
          <a:xfrm>
            <a:off x="8174973" y="588880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99920AAC-C6A1-4309-8122-FD4989A0E75D}"/>
              </a:ext>
            </a:extLst>
          </p:cNvPr>
          <p:cNvSpPr txBox="1"/>
          <p:nvPr/>
        </p:nvSpPr>
        <p:spPr>
          <a:xfrm>
            <a:off x="8861293" y="590241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5E2CCDB7-75A9-46EB-901E-D1B8D20F9854}"/>
              </a:ext>
            </a:extLst>
          </p:cNvPr>
          <p:cNvSpPr txBox="1"/>
          <p:nvPr/>
        </p:nvSpPr>
        <p:spPr>
          <a:xfrm>
            <a:off x="9492078" y="590263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BC007243-38E8-4A43-BAA9-8B6D8C94DC58}"/>
              </a:ext>
            </a:extLst>
          </p:cNvPr>
          <p:cNvSpPr txBox="1"/>
          <p:nvPr/>
        </p:nvSpPr>
        <p:spPr>
          <a:xfrm>
            <a:off x="10122863" y="589905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63AA7E5A-6FA9-4D9C-9536-871445B7C136}"/>
              </a:ext>
            </a:extLst>
          </p:cNvPr>
          <p:cNvSpPr txBox="1"/>
          <p:nvPr/>
        </p:nvSpPr>
        <p:spPr>
          <a:xfrm>
            <a:off x="10759170" y="590968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344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6" grpId="0"/>
      <p:bldP spid="77" grpId="0"/>
      <p:bldP spid="85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66700" y="113495"/>
            <a:ext cx="11658600" cy="59413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MEU COMPROMISSO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Depois de aprender a importância de conhecer esse mapa precioso, vou dedicar diariamente um tempo para estudá-lo todos os dias.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b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Data ___/___/___  		_________________________________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							    Assinatura</a:t>
            </a: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</p:spTree>
    <p:extLst>
      <p:ext uri="{BB962C8B-B14F-4D97-AF65-F5344CB8AC3E}">
        <p14:creationId xmlns:p14="http://schemas.microsoft.com/office/powerpoint/2010/main" val="339401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lado a lado&#10;&#10;Descrição gerada automaticamente com confiança média">
            <a:extLst>
              <a:ext uri="{FF2B5EF4-FFF2-40B4-BE49-F238E27FC236}">
                <a16:creationId xmlns:a16="http://schemas.microsoft.com/office/drawing/2014/main" id="{48A433D0-BD13-4A34-A300-3010B213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4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5BE436C-8EA3-4927-9D2A-541CD98ADE0D}"/>
              </a:ext>
            </a:extLst>
          </p:cNvPr>
          <p:cNvSpPr txBox="1"/>
          <p:nvPr/>
        </p:nvSpPr>
        <p:spPr>
          <a:xfrm>
            <a:off x="1452961" y="1659551"/>
            <a:ext cx="9286074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contourW="6350"/>
          </a:bodyPr>
          <a:lstStyle/>
          <a:p>
            <a:pPr algn="ctr"/>
            <a:r>
              <a:rPr lang="pt-BR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CONHECENDO O MAPA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AA4461-D3B9-485A-98E6-3E277E49E6B5}"/>
              </a:ext>
            </a:extLst>
          </p:cNvPr>
          <p:cNvSpPr txBox="1"/>
          <p:nvPr/>
        </p:nvSpPr>
        <p:spPr>
          <a:xfrm>
            <a:off x="5560827" y="202018"/>
            <a:ext cx="861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A9EA55-41A5-4386-A72C-B933AB47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3098">
            <a:off x="1713854" y="3176658"/>
            <a:ext cx="1922133" cy="12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cima de uma cidade&#10;&#10;Descrição gerada automaticamente">
            <a:extLst>
              <a:ext uri="{FF2B5EF4-FFF2-40B4-BE49-F238E27FC236}">
                <a16:creationId xmlns:a16="http://schemas.microsoft.com/office/drawing/2014/main" id="{63D106C2-F211-4229-B32E-D0D190591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4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A8FA13-5D8F-496F-9794-F88ADCCAF218}"/>
              </a:ext>
            </a:extLst>
          </p:cNvPr>
          <p:cNvSpPr txBox="1"/>
          <p:nvPr/>
        </p:nvSpPr>
        <p:spPr>
          <a:xfrm>
            <a:off x="1182789" y="549073"/>
            <a:ext cx="9826421" cy="500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Quando uma pessoa sai para uma viagem ou está em um lugar desconhecido a melhor coisa é ter um mapa para se orientar. O mapa é a segurança de que não vai errar o caminho e de que vai chegar ao destino com segurança.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A Bíblia Sagrada é o mapa para quem quer chegar ao céu. Ela mostra com segurança todas as orientações que você precisa para sua vida. Vamos estudar um pouco sobre este mapa.</a:t>
            </a:r>
          </a:p>
          <a:p>
            <a:pPr algn="just"/>
            <a:endParaRPr lang="pt-BR" sz="3200" b="1" dirty="0">
              <a:solidFill>
                <a:srgbClr val="006666"/>
              </a:solidFill>
              <a:latin typeface="Porkys"/>
            </a:endParaRPr>
          </a:p>
        </p:txBody>
      </p:sp>
      <p:pic>
        <p:nvPicPr>
          <p:cNvPr id="5" name="Picture 4" descr="Zanzar">
            <a:extLst>
              <a:ext uri="{FF2B5EF4-FFF2-40B4-BE49-F238E27FC236}">
                <a16:creationId xmlns:a16="http://schemas.microsoft.com/office/drawing/2014/main" id="{32565051-BBF5-49CA-81D1-39855981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1" y="205740"/>
            <a:ext cx="1958765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45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7AF706-74E8-48D8-9792-F8664EEAD6B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266700" y="102863"/>
            <a:ext cx="11658600" cy="5530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DESCOBRINDO O CAMINHO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Como a Bíblia chegou até nós?</a:t>
            </a: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2 Pedro 1:21</a:t>
            </a:r>
            <a:endParaRPr lang="pt-BR" sz="28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Através de doações de pessoas piedosas.</a:t>
            </a:r>
          </a:p>
          <a:p>
            <a:pPr marL="457200" algn="just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Através dos Anjos que ditaram suas palavras.</a:t>
            </a:r>
          </a:p>
          <a:p>
            <a:pPr marL="457200" algn="just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Através dos Profetas que foram inspirados pelo Espírito Santo.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Através da igreja primitiva. </a:t>
            </a: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DC8C40-71A5-47B1-88B0-4962726547D6}"/>
              </a:ext>
            </a:extLst>
          </p:cNvPr>
          <p:cNvSpPr txBox="1"/>
          <p:nvPr/>
        </p:nvSpPr>
        <p:spPr>
          <a:xfrm>
            <a:off x="829341" y="392341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45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1481470" y="1573547"/>
            <a:ext cx="9229059" cy="352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2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Para que serve a Bíblia?</a:t>
            </a: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2 Timóteo 3:16</a:t>
            </a:r>
            <a:endParaRPr lang="pt-BR" sz="32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32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</a:t>
            </a:r>
          </a:p>
          <a:p>
            <a:pPr algn="just"/>
            <a:endParaRPr lang="pt-BR" sz="2800" dirty="0">
              <a:solidFill>
                <a:srgbClr val="006666"/>
              </a:solidFill>
              <a:latin typeface="Porkys"/>
            </a:endParaRPr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BC24FFC1-8558-46BC-8CBE-7FAB6101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97" y="444386"/>
            <a:ext cx="2259566" cy="16628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4E4880-E3CF-40A6-A8E8-2524268DB871}"/>
              </a:ext>
            </a:extLst>
          </p:cNvPr>
          <p:cNvSpPr txBox="1"/>
          <p:nvPr/>
        </p:nvSpPr>
        <p:spPr>
          <a:xfrm>
            <a:off x="2339164" y="2626241"/>
            <a:ext cx="129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Ensinar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FBACF9-1494-4979-A858-B9DFD4DACA4B}"/>
              </a:ext>
            </a:extLst>
          </p:cNvPr>
          <p:cNvSpPr txBox="1"/>
          <p:nvPr/>
        </p:nvSpPr>
        <p:spPr>
          <a:xfrm>
            <a:off x="2339164" y="3073829"/>
            <a:ext cx="199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Repreensão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226AEB-92B7-4B54-9316-69DB36272823}"/>
              </a:ext>
            </a:extLst>
          </p:cNvPr>
          <p:cNvSpPr txBox="1"/>
          <p:nvPr/>
        </p:nvSpPr>
        <p:spPr>
          <a:xfrm>
            <a:off x="2339164" y="3544339"/>
            <a:ext cx="17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Correção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7A6D43C-E37D-4CD1-BCD9-94E53761BD05}"/>
              </a:ext>
            </a:extLst>
          </p:cNvPr>
          <p:cNvSpPr txBox="1"/>
          <p:nvPr/>
        </p:nvSpPr>
        <p:spPr>
          <a:xfrm>
            <a:off x="2339163" y="3991927"/>
            <a:ext cx="332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Educação na justiça</a:t>
            </a:r>
          </a:p>
        </p:txBody>
      </p:sp>
    </p:spTree>
    <p:extLst>
      <p:ext uri="{BB962C8B-B14F-4D97-AF65-F5344CB8AC3E}">
        <p14:creationId xmlns:p14="http://schemas.microsoft.com/office/powerpoint/2010/main" val="370081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489098" y="1532346"/>
            <a:ext cx="11104731" cy="2967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3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Quando devemos começar a aprender sobre a Bíblia?</a:t>
            </a: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2 Timóteo 3:15</a:t>
            </a:r>
          </a:p>
          <a:p>
            <a:pPr lvl="0">
              <a:lnSpc>
                <a:spcPct val="107000"/>
              </a:lnSpc>
            </a:pPr>
            <a:endParaRPr lang="pt-BR" sz="2400" i="1" dirty="0">
              <a:solidFill>
                <a:srgbClr val="006666"/>
              </a:solidFill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32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______________________________________________________________________________________________________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D80FDC-27CC-4621-8126-C1C495F69CEF}"/>
              </a:ext>
            </a:extLst>
          </p:cNvPr>
          <p:cNvSpPr txBox="1"/>
          <p:nvPr/>
        </p:nvSpPr>
        <p:spPr>
          <a:xfrm>
            <a:off x="1998921" y="3327991"/>
            <a:ext cx="433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Porkys"/>
              </a:rPr>
              <a:t>Desde a infância</a:t>
            </a:r>
          </a:p>
        </p:txBody>
      </p:sp>
    </p:spTree>
    <p:extLst>
      <p:ext uri="{BB962C8B-B14F-4D97-AF65-F5344CB8AC3E}">
        <p14:creationId xmlns:p14="http://schemas.microsoft.com/office/powerpoint/2010/main" val="180050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756285" y="915126"/>
            <a:ext cx="10679429" cy="387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4"/>
            </a:pPr>
            <a:r>
              <a:rPr lang="pt-BR" sz="3200" b="1" dirty="0">
                <a:solidFill>
                  <a:srgbClr val="006666"/>
                </a:solidFill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O que devemos fazer com a Bíblia? </a:t>
            </a:r>
          </a:p>
          <a:p>
            <a:pPr lvl="0">
              <a:lnSpc>
                <a:spcPct val="107000"/>
              </a:lnSpc>
            </a:pPr>
            <a:endParaRPr lang="pt-BR" sz="3200" dirty="0">
              <a:solidFill>
                <a:srgbClr val="006666"/>
              </a:solidFill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João 5:39 _________________________________________________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Salmos 119:11 _________________________________________________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Isaías 28:11 e 13 _________________________________________________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15D80D-5A80-47A0-8D32-6DF2AED6C4ED}"/>
              </a:ext>
            </a:extLst>
          </p:cNvPr>
          <p:cNvSpPr txBox="1"/>
          <p:nvPr/>
        </p:nvSpPr>
        <p:spPr>
          <a:xfrm>
            <a:off x="1180215" y="2434855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Examinar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9B2DC9-1418-4471-A2CA-04A3A4ED72EC}"/>
              </a:ext>
            </a:extLst>
          </p:cNvPr>
          <p:cNvSpPr txBox="1"/>
          <p:nvPr/>
        </p:nvSpPr>
        <p:spPr>
          <a:xfrm>
            <a:off x="1180215" y="3349981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Guardar no coração as Tuas palavras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367240-E391-40B3-AAC9-44FC22FB3943}"/>
              </a:ext>
            </a:extLst>
          </p:cNvPr>
          <p:cNvSpPr txBox="1"/>
          <p:nvPr/>
        </p:nvSpPr>
        <p:spPr>
          <a:xfrm>
            <a:off x="1180215" y="4265107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Ouvir</a:t>
            </a:r>
          </a:p>
        </p:txBody>
      </p:sp>
    </p:spTree>
    <p:extLst>
      <p:ext uri="{BB962C8B-B14F-4D97-AF65-F5344CB8AC3E}">
        <p14:creationId xmlns:p14="http://schemas.microsoft.com/office/powerpoint/2010/main" val="29359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1037272" y="545775"/>
            <a:ext cx="10117455" cy="6012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5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Leia os versos e descubra com o que a Bíblia é comparada:</a:t>
            </a:r>
          </a:p>
          <a:p>
            <a:pPr lvl="0">
              <a:lnSpc>
                <a:spcPct val="107000"/>
              </a:lnSpc>
            </a:pPr>
            <a:endParaRPr lang="pt-BR" sz="32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Salmos 119:105 ________________________________________________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Hebreus 4:12 ________________________________________________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Tiago 1:22-24 ________________________________________________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pt-BR" sz="32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4800" dirty="0">
              <a:solidFill>
                <a:srgbClr val="006666"/>
              </a:solidFill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A2F0F05-294A-4560-883B-99B2829C83FF}"/>
              </a:ext>
            </a:extLst>
          </p:cNvPr>
          <p:cNvSpPr txBox="1"/>
          <p:nvPr/>
        </p:nvSpPr>
        <p:spPr>
          <a:xfrm>
            <a:off x="1584252" y="2551813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Lâmpada e luz para o caminho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4AD55C-626A-436C-AE5F-E2395B66AF10}"/>
              </a:ext>
            </a:extLst>
          </p:cNvPr>
          <p:cNvSpPr txBox="1"/>
          <p:nvPr/>
        </p:nvSpPr>
        <p:spPr>
          <a:xfrm>
            <a:off x="1584252" y="3498112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Espada de dois gumes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6B2DC9-D8C4-4F24-A904-CEA976C41EC9}"/>
              </a:ext>
            </a:extLst>
          </p:cNvPr>
          <p:cNvSpPr txBox="1"/>
          <p:nvPr/>
        </p:nvSpPr>
        <p:spPr>
          <a:xfrm>
            <a:off x="1584252" y="4505059"/>
            <a:ext cx="619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Espelho</a:t>
            </a:r>
          </a:p>
        </p:txBody>
      </p:sp>
    </p:spTree>
    <p:extLst>
      <p:ext uri="{BB962C8B-B14F-4D97-AF65-F5344CB8AC3E}">
        <p14:creationId xmlns:p14="http://schemas.microsoft.com/office/powerpoint/2010/main" val="59223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66700" y="102863"/>
            <a:ext cx="11658600" cy="58893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DECIFRANDO O MAPA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buFont typeface="+mj-lt"/>
              <a:buAutoNum type="arabicPeriod" startAt="6"/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Para os livros do Velho Testamento coloque “V”, para os livros do Novo Testamento coloque “N”.</a:t>
            </a:r>
          </a:p>
          <a:p>
            <a:pPr lvl="0">
              <a:lnSpc>
                <a:spcPct val="107000"/>
              </a:lnSpc>
            </a:pPr>
            <a:r>
              <a:rPr lang="pt-BR" sz="2800" dirty="0"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Mateus.				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Lamentações.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Filemon.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Salmos. </a:t>
            </a: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88FDFB-DEC2-44B7-9C57-59642FADEE3F}"/>
              </a:ext>
            </a:extLst>
          </p:cNvPr>
          <p:cNvSpPr txBox="1"/>
          <p:nvPr/>
        </p:nvSpPr>
        <p:spPr>
          <a:xfrm>
            <a:off x="3077240" y="3400693"/>
            <a:ext cx="2924839" cy="1915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Esdras.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Apocalipse.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Judas.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Efésios.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7146CF-3CBE-4BB6-9B5C-199B83267ECD}"/>
              </a:ext>
            </a:extLst>
          </p:cNvPr>
          <p:cNvSpPr txBox="1"/>
          <p:nvPr/>
        </p:nvSpPr>
        <p:spPr>
          <a:xfrm>
            <a:off x="5876716" y="3357769"/>
            <a:ext cx="2924839" cy="1915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Jonas.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Gênesis.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Joel.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Habacuque.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07D1B6-1770-48A9-A4A2-DBFE36EA292D}"/>
              </a:ext>
            </a:extLst>
          </p:cNvPr>
          <p:cNvSpPr txBox="1"/>
          <p:nvPr/>
        </p:nvSpPr>
        <p:spPr>
          <a:xfrm>
            <a:off x="8665559" y="3400693"/>
            <a:ext cx="2543840" cy="15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Tiago.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Miquéias. 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CB6730-2D4C-44EB-BDAA-63C8154E7E2C}"/>
              </a:ext>
            </a:extLst>
          </p:cNvPr>
          <p:cNvSpPr txBox="1"/>
          <p:nvPr/>
        </p:nvSpPr>
        <p:spPr>
          <a:xfrm>
            <a:off x="823113" y="3471532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2AD6B2-10E6-4E15-9696-281272657C9C}"/>
              </a:ext>
            </a:extLst>
          </p:cNvPr>
          <p:cNvSpPr txBox="1"/>
          <p:nvPr/>
        </p:nvSpPr>
        <p:spPr>
          <a:xfrm>
            <a:off x="823113" y="3948631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86F78CF-5D30-4226-9CE0-BC942F224D40}"/>
              </a:ext>
            </a:extLst>
          </p:cNvPr>
          <p:cNvSpPr txBox="1"/>
          <p:nvPr/>
        </p:nvSpPr>
        <p:spPr>
          <a:xfrm>
            <a:off x="823112" y="4410296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09414E-911D-4D52-AD4E-07AA92E58E7C}"/>
              </a:ext>
            </a:extLst>
          </p:cNvPr>
          <p:cNvSpPr txBox="1"/>
          <p:nvPr/>
        </p:nvSpPr>
        <p:spPr>
          <a:xfrm>
            <a:off x="823111" y="4855002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6F5A86-B0CA-4830-A111-67067643F1EE}"/>
              </a:ext>
            </a:extLst>
          </p:cNvPr>
          <p:cNvSpPr txBox="1"/>
          <p:nvPr/>
        </p:nvSpPr>
        <p:spPr>
          <a:xfrm>
            <a:off x="3633653" y="3471532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39A32A9-27E1-49B0-98F4-470585FA6D07}"/>
              </a:ext>
            </a:extLst>
          </p:cNvPr>
          <p:cNvSpPr txBox="1"/>
          <p:nvPr/>
        </p:nvSpPr>
        <p:spPr>
          <a:xfrm>
            <a:off x="6433129" y="3442232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4117CF6-1DD8-4F7C-ACEF-14615F5F47A5}"/>
              </a:ext>
            </a:extLst>
          </p:cNvPr>
          <p:cNvSpPr txBox="1"/>
          <p:nvPr/>
        </p:nvSpPr>
        <p:spPr>
          <a:xfrm>
            <a:off x="6433128" y="3896322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041B01-C016-44AE-AD9C-9C9BC38ECFF8}"/>
              </a:ext>
            </a:extLst>
          </p:cNvPr>
          <p:cNvSpPr txBox="1"/>
          <p:nvPr/>
        </p:nvSpPr>
        <p:spPr>
          <a:xfrm>
            <a:off x="6433128" y="4357987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647ADB-F031-4838-92A9-4DB56270160D}"/>
              </a:ext>
            </a:extLst>
          </p:cNvPr>
          <p:cNvSpPr txBox="1"/>
          <p:nvPr/>
        </p:nvSpPr>
        <p:spPr>
          <a:xfrm>
            <a:off x="6433128" y="4821373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059FBA-832F-4065-B5A5-B72DE8D0B95A}"/>
              </a:ext>
            </a:extLst>
          </p:cNvPr>
          <p:cNvSpPr txBox="1"/>
          <p:nvPr/>
        </p:nvSpPr>
        <p:spPr>
          <a:xfrm>
            <a:off x="9221971" y="3933197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E6B588D-1416-4BB9-AB31-84FD9E0656FF}"/>
              </a:ext>
            </a:extLst>
          </p:cNvPr>
          <p:cNvSpPr txBox="1"/>
          <p:nvPr/>
        </p:nvSpPr>
        <p:spPr>
          <a:xfrm>
            <a:off x="3622589" y="3932320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77093CD-75C2-41E1-BA8D-D73B3FA05387}"/>
              </a:ext>
            </a:extLst>
          </p:cNvPr>
          <p:cNvSpPr txBox="1"/>
          <p:nvPr/>
        </p:nvSpPr>
        <p:spPr>
          <a:xfrm>
            <a:off x="3622589" y="4393108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1B0A3C7-61AD-4CDF-9531-951BD51B861D}"/>
              </a:ext>
            </a:extLst>
          </p:cNvPr>
          <p:cNvSpPr txBox="1"/>
          <p:nvPr/>
        </p:nvSpPr>
        <p:spPr>
          <a:xfrm>
            <a:off x="3622589" y="4845018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9430936-6132-4864-8102-144F19DA76D1}"/>
              </a:ext>
            </a:extLst>
          </p:cNvPr>
          <p:cNvSpPr txBox="1"/>
          <p:nvPr/>
        </p:nvSpPr>
        <p:spPr>
          <a:xfrm>
            <a:off x="9216022" y="3476333"/>
            <a:ext cx="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3893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464</Words>
  <Application>Microsoft Office PowerPoint</Application>
  <PresentationFormat>Widescreen</PresentationFormat>
  <Paragraphs>148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Adobe Fan Heiti Std B</vt:lpstr>
      <vt:lpstr>Adobe Gothic Std B</vt:lpstr>
      <vt:lpstr>Arial</vt:lpstr>
      <vt:lpstr>Arial Black</vt:lpstr>
      <vt:lpstr>Calibri</vt:lpstr>
      <vt:lpstr>Calibri Light</vt:lpstr>
      <vt:lpstr>Porkh</vt:lpstr>
      <vt:lpstr>Porkys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Monize Diniz Silva</dc:creator>
  <cp:lastModifiedBy>Jenefer Silva Monteiro</cp:lastModifiedBy>
  <cp:revision>10</cp:revision>
  <dcterms:created xsi:type="dcterms:W3CDTF">2021-01-20T02:08:44Z</dcterms:created>
  <dcterms:modified xsi:type="dcterms:W3CDTF">2021-02-16T18:55:09Z</dcterms:modified>
</cp:coreProperties>
</file>