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9" r:id="rId8"/>
    <p:sldId id="264" r:id="rId9"/>
    <p:sldId id="271" r:id="rId10"/>
    <p:sldId id="272" r:id="rId11"/>
    <p:sldId id="273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86C18-5FDD-4433-9662-A1BB4BC1BE35}" v="211" dt="2021-02-25T17:31:09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35586C18-5FDD-4433-9662-A1BB4BC1BE35}"/>
    <pc:docChg chg="undo custSel addSld modSld">
      <pc:chgData name="Jenefer Silva Monteiro" userId="bb9653d8-75ff-41bd-8c0e-aae66cfce529" providerId="ADAL" clId="{35586C18-5FDD-4433-9662-A1BB4BC1BE35}" dt="2021-02-25T17:31:21.970" v="797" actId="478"/>
      <pc:docMkLst>
        <pc:docMk/>
      </pc:docMkLst>
      <pc:sldChg chg="addSp modSp mod modAnim">
        <pc:chgData name="Jenefer Silva Monteiro" userId="bb9653d8-75ff-41bd-8c0e-aae66cfce529" providerId="ADAL" clId="{35586C18-5FDD-4433-9662-A1BB4BC1BE35}" dt="2021-02-25T13:51:39.334" v="409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35586C18-5FDD-4433-9662-A1BB4BC1BE35}" dt="2021-02-11T14:31:36.520" v="26" actId="1076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35586C18-5FDD-4433-9662-A1BB4BC1BE35}" dt="2021-02-25T13:51:39.334" v="409" actId="1076"/>
          <ac:spMkLst>
            <pc:docMk/>
            <pc:sldMk cId="1588459644" sldId="257"/>
            <ac:spMk id="7" creationId="{C1552AEA-2B25-4062-835A-FFA2D7B21D5A}"/>
          </ac:spMkLst>
        </pc:spChg>
      </pc:sldChg>
      <pc:sldChg chg="modSp mod">
        <pc:chgData name="Jenefer Silva Monteiro" userId="bb9653d8-75ff-41bd-8c0e-aae66cfce529" providerId="ADAL" clId="{35586C18-5FDD-4433-9662-A1BB4BC1BE35}" dt="2021-02-11T18:04:49.339" v="40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35586C18-5FDD-4433-9662-A1BB4BC1BE35}" dt="2021-02-11T18:04:49.339" v="40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35586C18-5FDD-4433-9662-A1BB4BC1BE35}" dt="2021-02-11T14:29:34.493" v="2" actId="14100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0:18.811" v="12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35586C18-5FDD-4433-9662-A1BB4BC1BE35}" dt="2021-02-11T14:30:18.811" v="12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delSp modSp mod delAnim modAnim">
        <pc:chgData name="Jenefer Silva Monteiro" userId="bb9653d8-75ff-41bd-8c0e-aae66cfce529" providerId="ADAL" clId="{35586C18-5FDD-4433-9662-A1BB4BC1BE35}" dt="2021-02-25T17:31:21.970" v="797" actId="478"/>
        <pc:sldMkLst>
          <pc:docMk/>
          <pc:sldMk cId="3700814585" sldId="260"/>
        </pc:sldMkLst>
        <pc:spChg chg="mod">
          <ac:chgData name="Jenefer Silva Monteiro" userId="bb9653d8-75ff-41bd-8c0e-aae66cfce529" providerId="ADAL" clId="{35586C18-5FDD-4433-9662-A1BB4BC1BE35}" dt="2021-02-11T14:36:17.495" v="53" actId="11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35586C18-5FDD-4433-9662-A1BB4BC1BE35}" dt="2021-02-25T13:54:42.307" v="422" actId="20577"/>
          <ac:spMkLst>
            <pc:docMk/>
            <pc:sldMk cId="3700814585" sldId="260"/>
            <ac:spMk id="5" creationId="{D209A021-4C48-48BA-9565-4377D28F84B5}"/>
          </ac:spMkLst>
        </pc:spChg>
        <pc:spChg chg="add mod">
          <ac:chgData name="Jenefer Silva Monteiro" userId="bb9653d8-75ff-41bd-8c0e-aae66cfce529" providerId="ADAL" clId="{35586C18-5FDD-4433-9662-A1BB4BC1BE35}" dt="2021-02-25T13:55:21.423" v="462" actId="14100"/>
          <ac:spMkLst>
            <pc:docMk/>
            <pc:sldMk cId="3700814585" sldId="260"/>
            <ac:spMk id="6" creationId="{02A9D599-7215-4B96-B06A-F8EAADDF5F2D}"/>
          </ac:spMkLst>
        </pc:spChg>
        <pc:spChg chg="add mod">
          <ac:chgData name="Jenefer Silva Monteiro" userId="bb9653d8-75ff-41bd-8c0e-aae66cfce529" providerId="ADAL" clId="{35586C18-5FDD-4433-9662-A1BB4BC1BE35}" dt="2021-02-25T13:55:45.683" v="479" actId="20577"/>
          <ac:spMkLst>
            <pc:docMk/>
            <pc:sldMk cId="3700814585" sldId="260"/>
            <ac:spMk id="7" creationId="{3F73880E-6E98-4665-9EC9-09CC574DEB23}"/>
          </ac:spMkLst>
        </pc:spChg>
        <pc:spChg chg="add del mod">
          <ac:chgData name="Jenefer Silva Monteiro" userId="bb9653d8-75ff-41bd-8c0e-aae66cfce529" providerId="ADAL" clId="{35586C18-5FDD-4433-9662-A1BB4BC1BE35}" dt="2021-02-25T17:31:21.970" v="797" actId="478"/>
          <ac:spMkLst>
            <pc:docMk/>
            <pc:sldMk cId="3700814585" sldId="260"/>
            <ac:spMk id="8" creationId="{5579E9F6-C3E4-499E-999A-F486B435C6F3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4:55.186" v="89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35586C18-5FDD-4433-9662-A1BB4BC1BE35}" dt="2021-02-11T14:44:55.186" v="89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35586C18-5FDD-4433-9662-A1BB4BC1BE35}" dt="2021-02-11T16:44:33.195" v="380" actId="403"/>
        <pc:sldMkLst>
          <pc:docMk/>
          <pc:sldMk cId="3394010896" sldId="266"/>
        </pc:sldMkLst>
        <pc:spChg chg="mod">
          <ac:chgData name="Jenefer Silva Monteiro" userId="bb9653d8-75ff-41bd-8c0e-aae66cfce529" providerId="ADAL" clId="{35586C18-5FDD-4433-9662-A1BB4BC1BE35}" dt="2021-02-11T16:44:33.195" v="380" actId="40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35586C18-5FDD-4433-9662-A1BB4BC1BE35}" dt="2021-02-25T13:57:18.333" v="529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35586C18-5FDD-4433-9662-A1BB4BC1BE35}" dt="2021-02-11T14:39:27.725" v="66" actId="1076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35586C18-5FDD-4433-9662-A1BB4BC1BE35}" dt="2021-02-25T13:57:18.333" v="529" actId="1076"/>
          <ac:spMkLst>
            <pc:docMk/>
            <pc:sldMk cId="2849138592" sldId="268"/>
            <ac:spMk id="5" creationId="{EED401E8-4AEC-4082-9681-AFF57DE9A861}"/>
          </ac:spMkLst>
        </pc:spChg>
      </pc:sldChg>
      <pc:sldChg chg="addSp modSp mod modAnim">
        <pc:chgData name="Jenefer Silva Monteiro" userId="bb9653d8-75ff-41bd-8c0e-aae66cfce529" providerId="ADAL" clId="{35586C18-5FDD-4433-9662-A1BB4BC1BE35}" dt="2021-02-25T14:01:48.801" v="553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35586C18-5FDD-4433-9662-A1BB4BC1BE35}" dt="2021-02-11T14:42:30.055" v="77" actId="11"/>
          <ac:spMkLst>
            <pc:docMk/>
            <pc:sldMk cId="1163415756" sldId="269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35586C18-5FDD-4433-9662-A1BB4BC1BE35}" dt="2021-02-25T14:00:42.536" v="542" actId="1036"/>
          <ac:spMkLst>
            <pc:docMk/>
            <pc:sldMk cId="1163415756" sldId="269"/>
            <ac:spMk id="5" creationId="{C3839094-EDAC-4521-AD38-DE10EFC1D6A3}"/>
          </ac:spMkLst>
        </pc:spChg>
        <pc:spChg chg="add mod">
          <ac:chgData name="Jenefer Silva Monteiro" userId="bb9653d8-75ff-41bd-8c0e-aae66cfce529" providerId="ADAL" clId="{35586C18-5FDD-4433-9662-A1BB4BC1BE35}" dt="2021-02-25T14:01:00.219" v="547" actId="1037"/>
          <ac:spMkLst>
            <pc:docMk/>
            <pc:sldMk cId="1163415756" sldId="269"/>
            <ac:spMk id="6" creationId="{937E4620-2365-4A0A-B644-A6648894846E}"/>
          </ac:spMkLst>
        </pc:spChg>
        <pc:spChg chg="add mod">
          <ac:chgData name="Jenefer Silva Monteiro" userId="bb9653d8-75ff-41bd-8c0e-aae66cfce529" providerId="ADAL" clId="{35586C18-5FDD-4433-9662-A1BB4BC1BE35}" dt="2021-02-25T14:01:35.664" v="550" actId="20577"/>
          <ac:spMkLst>
            <pc:docMk/>
            <pc:sldMk cId="1163415756" sldId="269"/>
            <ac:spMk id="7" creationId="{4C6DAFF7-018A-480A-B142-FD00271A1181}"/>
          </ac:spMkLst>
        </pc:spChg>
        <pc:spChg chg="add mod">
          <ac:chgData name="Jenefer Silva Monteiro" userId="bb9653d8-75ff-41bd-8c0e-aae66cfce529" providerId="ADAL" clId="{35586C18-5FDD-4433-9662-A1BB4BC1BE35}" dt="2021-02-25T14:01:48.801" v="553" actId="20577"/>
          <ac:spMkLst>
            <pc:docMk/>
            <pc:sldMk cId="1163415756" sldId="269"/>
            <ac:spMk id="8" creationId="{C74FB2D4-6417-464E-9E5D-213FF01ADD05}"/>
          </ac:spMkLst>
        </pc:spChg>
      </pc:sldChg>
      <pc:sldChg chg="addSp delSp modSp mod delAnim modAnim">
        <pc:chgData name="Jenefer Silva Monteiro" userId="bb9653d8-75ff-41bd-8c0e-aae66cfce529" providerId="ADAL" clId="{35586C18-5FDD-4433-9662-A1BB4BC1BE35}" dt="2021-02-25T14:31:47.822" v="728"/>
        <pc:sldMkLst>
          <pc:docMk/>
          <pc:sldMk cId="4034338034" sldId="271"/>
        </pc:sldMkLst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" creationId="{4833E5D1-EDC9-4626-9A3C-531A92C583E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" creationId="{B5D63EE8-6781-4DE4-82E4-9987484F24A8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8" creationId="{50249135-4CFC-4262-AEA1-9B0DBA25178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9" creationId="{E105A5BA-5B7C-4D1F-813F-55A241B9383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0" creationId="{5B78F980-1DF1-4D9C-9C5C-96105736495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4" creationId="{68E65822-5031-4FA9-BD3F-8E24E137C9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5" creationId="{209C64BF-8B80-454D-A722-158F6D921B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6" creationId="{EE93A385-59F7-456A-A58E-EB185E26656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17" creationId="{68DCA302-BC05-41D1-B55B-2B68258649C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8" creationId="{F448A678-73B0-4DDC-AE00-D5DF52BD486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21" creationId="{7877D894-695F-4354-8C4A-EBAFF8E3A480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23" creationId="{E4496518-FC09-4EC1-BD45-000A8963E901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24" creationId="{206544B5-8109-46B4-B631-4AB174CDB832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25" creationId="{71639732-383F-4BED-960C-9A2686C3A81A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26" creationId="{6B4DD107-28B1-4966-859F-CFC56EB98127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27" creationId="{30E9BFCA-22BA-4705-B8B0-1F9189675A9B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8" creationId="{D498F389-B65D-461F-BCAE-DCF860227EC6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9" creationId="{B0B86EF6-7765-4613-8CCB-99D9426C9ADE}"/>
          </ac:spMkLst>
        </pc:spChg>
        <pc:spChg chg="mod">
          <ac:chgData name="Jenefer Silva Monteiro" userId="bb9653d8-75ff-41bd-8c0e-aae66cfce529" providerId="ADAL" clId="{35586C18-5FDD-4433-9662-A1BB4BC1BE35}" dt="2021-02-25T14:18:10.200" v="651" actId="1035"/>
          <ac:spMkLst>
            <pc:docMk/>
            <pc:sldMk cId="4034338034" sldId="271"/>
            <ac:spMk id="30" creationId="{AB652AB8-53B1-4E69-9009-4A38C6B0B2C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1" creationId="{43193DBB-1120-40AB-A6A2-7D3FB6BBF7B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2" creationId="{8B415117-EACD-480C-8B0E-4E6ACE69990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3" creationId="{E8D69632-5D05-405C-9307-D5163291465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4" creationId="{12DC593B-00CE-42B7-83FF-B1B2D6C8AD6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5" creationId="{3186C6E7-7248-4C75-8C2A-C41F090FF50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6" creationId="{778A04B6-E93B-4179-B910-1AA84C446B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7" creationId="{39984B83-88E1-44AE-B085-56016E0C58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8" creationId="{12D82904-4465-49F7-8DD8-EAF6675C889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9" creationId="{0D24AA66-92E6-468E-AD83-46A1EE09146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0" creationId="{27EF8A42-7AC8-4A18-9550-D8F5DC9A1285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1" creationId="{CB1A9911-AFE2-4217-80F6-D1F3841CE14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2" creationId="{5A792711-9523-40B9-BB4A-EFB2A3E438DF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3" creationId="{88E97521-34A0-4E9C-8C23-59DDCF787BEE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4" creationId="{428AB6F4-85A1-48A4-9472-BE42CA1CF09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5" creationId="{C388E708-7BCD-48F7-9E5D-428F3DF496F9}"/>
          </ac:spMkLst>
        </pc:spChg>
        <pc:spChg chg="mod">
          <ac:chgData name="Jenefer Silva Monteiro" userId="bb9653d8-75ff-41bd-8c0e-aae66cfce529" providerId="ADAL" clId="{35586C18-5FDD-4433-9662-A1BB4BC1BE35}" dt="2021-02-11T18:05:47.034" v="407" actId="1037"/>
          <ac:spMkLst>
            <pc:docMk/>
            <pc:sldMk cId="4034338034" sldId="271"/>
            <ac:spMk id="46" creationId="{FC26FC37-CA76-4E4D-B28A-59A4B69D32A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7" creationId="{EDE59BAE-9BEB-4AC3-B6AD-664D5476DAAA}"/>
          </ac:spMkLst>
        </pc:spChg>
        <pc:spChg chg="add del mod">
          <ac:chgData name="Jenefer Silva Monteiro" userId="bb9653d8-75ff-41bd-8c0e-aae66cfce529" providerId="ADAL" clId="{35586C18-5FDD-4433-9662-A1BB4BC1BE35}" dt="2021-02-25T14:02:28.464" v="555" actId="478"/>
          <ac:spMkLst>
            <pc:docMk/>
            <pc:sldMk cId="4034338034" sldId="271"/>
            <ac:spMk id="48" creationId="{70613449-64C0-4596-8D24-AA739912A6A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8" creationId="{E6CC031B-FFB5-4D44-9A49-82B20C926A54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49" creationId="{7B8C0111-1326-4DD6-83CE-4899EE96495D}"/>
          </ac:spMkLst>
        </pc:spChg>
        <pc:spChg chg="mod">
          <ac:chgData name="Jenefer Silva Monteiro" userId="bb9653d8-75ff-41bd-8c0e-aae66cfce529" providerId="ADAL" clId="{35586C18-5FDD-4433-9662-A1BB4BC1BE35}" dt="2021-02-25T14:16:43.987" v="649" actId="1076"/>
          <ac:spMkLst>
            <pc:docMk/>
            <pc:sldMk cId="4034338034" sldId="271"/>
            <ac:spMk id="50" creationId="{15629B70-D104-433C-B2D6-A3C3A9CA99E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1" creationId="{609A266F-96EC-4D1E-A536-177CEA104CFC}"/>
          </ac:spMkLst>
        </pc:spChg>
        <pc:spChg chg="del mod">
          <ac:chgData name="Jenefer Silva Monteiro" userId="bb9653d8-75ff-41bd-8c0e-aae66cfce529" providerId="ADAL" clId="{35586C18-5FDD-4433-9662-A1BB4BC1BE35}" dt="2021-02-11T14:46:59.617" v="92" actId="478"/>
          <ac:spMkLst>
            <pc:docMk/>
            <pc:sldMk cId="4034338034" sldId="271"/>
            <ac:spMk id="52" creationId="{CBC97FBD-7966-4205-BD17-6EA4CFEAC135}"/>
          </ac:spMkLst>
        </pc:spChg>
        <pc:spChg chg="add mod">
          <ac:chgData name="Jenefer Silva Monteiro" userId="bb9653d8-75ff-41bd-8c0e-aae66cfce529" providerId="ADAL" clId="{35586C18-5FDD-4433-9662-A1BB4BC1BE35}" dt="2021-02-25T14:16:15.635" v="646" actId="1076"/>
          <ac:spMkLst>
            <pc:docMk/>
            <pc:sldMk cId="4034338034" sldId="271"/>
            <ac:spMk id="52" creationId="{F0462B33-C1D3-4E0D-9FC8-B4B7295374B6}"/>
          </ac:spMkLst>
        </pc:spChg>
        <pc:spChg chg="add mod">
          <ac:chgData name="Jenefer Silva Monteiro" userId="bb9653d8-75ff-41bd-8c0e-aae66cfce529" providerId="ADAL" clId="{35586C18-5FDD-4433-9662-A1BB4BC1BE35}" dt="2021-02-25T14:18:49.503" v="654" actId="1076"/>
          <ac:spMkLst>
            <pc:docMk/>
            <pc:sldMk cId="4034338034" sldId="271"/>
            <ac:spMk id="53" creationId="{14031A5B-9724-4774-BB44-B7FB30D2E317}"/>
          </ac:spMkLst>
        </pc:spChg>
        <pc:spChg chg="del mod">
          <ac:chgData name="Jenefer Silva Monteiro" userId="bb9653d8-75ff-41bd-8c0e-aae66cfce529" providerId="ADAL" clId="{35586C18-5FDD-4433-9662-A1BB4BC1BE35}" dt="2021-02-11T14:47:01.483" v="93" actId="478"/>
          <ac:spMkLst>
            <pc:docMk/>
            <pc:sldMk cId="4034338034" sldId="271"/>
            <ac:spMk id="53" creationId="{1A5D13E5-A31F-474E-AE31-A2675106B597}"/>
          </ac:spMkLst>
        </pc:spChg>
        <pc:spChg chg="add mod">
          <ac:chgData name="Jenefer Silva Monteiro" userId="bb9653d8-75ff-41bd-8c0e-aae66cfce529" providerId="ADAL" clId="{35586C18-5FDD-4433-9662-A1BB4BC1BE35}" dt="2021-02-25T14:18:18.386" v="652" actId="1076"/>
          <ac:spMkLst>
            <pc:docMk/>
            <pc:sldMk cId="4034338034" sldId="271"/>
            <ac:spMk id="54" creationId="{10B3B5C8-6315-4A35-A0E0-29AB2EF304A6}"/>
          </ac:spMkLst>
        </pc:spChg>
        <pc:spChg chg="del mod">
          <ac:chgData name="Jenefer Silva Monteiro" userId="bb9653d8-75ff-41bd-8c0e-aae66cfce529" providerId="ADAL" clId="{35586C18-5FDD-4433-9662-A1BB4BC1BE35}" dt="2021-02-11T14:47:03.088" v="94" actId="478"/>
          <ac:spMkLst>
            <pc:docMk/>
            <pc:sldMk cId="4034338034" sldId="271"/>
            <ac:spMk id="54" creationId="{FE5FD6F2-EAA8-4A55-89C6-F3CFA668F55D}"/>
          </ac:spMkLst>
        </pc:spChg>
        <pc:spChg chg="del mod">
          <ac:chgData name="Jenefer Silva Monteiro" userId="bb9653d8-75ff-41bd-8c0e-aae66cfce529" providerId="ADAL" clId="{35586C18-5FDD-4433-9662-A1BB4BC1BE35}" dt="2021-02-11T14:47:05.036" v="95" actId="478"/>
          <ac:spMkLst>
            <pc:docMk/>
            <pc:sldMk cId="4034338034" sldId="271"/>
            <ac:spMk id="55" creationId="{52F0D067-8C92-4BA7-A47A-E5CE6C5B18B7}"/>
          </ac:spMkLst>
        </pc:spChg>
        <pc:spChg chg="add mod">
          <ac:chgData name="Jenefer Silva Monteiro" userId="bb9653d8-75ff-41bd-8c0e-aae66cfce529" providerId="ADAL" clId="{35586C18-5FDD-4433-9662-A1BB4BC1BE35}" dt="2021-02-25T14:25:33.691" v="674" actId="1036"/>
          <ac:spMkLst>
            <pc:docMk/>
            <pc:sldMk cId="4034338034" sldId="271"/>
            <ac:spMk id="55" creationId="{A9B48DC7-A586-47D4-B8A5-6BE0335340DD}"/>
          </ac:spMkLst>
        </pc:spChg>
        <pc:spChg chg="add mod">
          <ac:chgData name="Jenefer Silva Monteiro" userId="bb9653d8-75ff-41bd-8c0e-aae66cfce529" providerId="ADAL" clId="{35586C18-5FDD-4433-9662-A1BB4BC1BE35}" dt="2021-02-25T14:04:37.606" v="566" actId="1076"/>
          <ac:spMkLst>
            <pc:docMk/>
            <pc:sldMk cId="4034338034" sldId="271"/>
            <ac:spMk id="56" creationId="{79F30AA5-F521-46D9-95A6-B18286E49240}"/>
          </ac:spMkLst>
        </pc:spChg>
        <pc:spChg chg="del mod">
          <ac:chgData name="Jenefer Silva Monteiro" userId="bb9653d8-75ff-41bd-8c0e-aae66cfce529" providerId="ADAL" clId="{35586C18-5FDD-4433-9662-A1BB4BC1BE35}" dt="2021-02-11T14:47:06.769" v="96" actId="478"/>
          <ac:spMkLst>
            <pc:docMk/>
            <pc:sldMk cId="4034338034" sldId="271"/>
            <ac:spMk id="56" creationId="{8C2DEAF3-752E-4B5B-8A65-55A86F6A451C}"/>
          </ac:spMkLst>
        </pc:spChg>
        <pc:spChg chg="del mod">
          <ac:chgData name="Jenefer Silva Monteiro" userId="bb9653d8-75ff-41bd-8c0e-aae66cfce529" providerId="ADAL" clId="{35586C18-5FDD-4433-9662-A1BB4BC1BE35}" dt="2021-02-11T14:47:08.562" v="97" actId="478"/>
          <ac:spMkLst>
            <pc:docMk/>
            <pc:sldMk cId="4034338034" sldId="271"/>
            <ac:spMk id="57" creationId="{357DE5A7-1BE1-4E75-90B7-57BACFF9C354}"/>
          </ac:spMkLst>
        </pc:spChg>
        <pc:spChg chg="add mod">
          <ac:chgData name="Jenefer Silva Monteiro" userId="bb9653d8-75ff-41bd-8c0e-aae66cfce529" providerId="ADAL" clId="{35586C18-5FDD-4433-9662-A1BB4BC1BE35}" dt="2021-02-25T14:04:59.335" v="568" actId="1076"/>
          <ac:spMkLst>
            <pc:docMk/>
            <pc:sldMk cId="4034338034" sldId="271"/>
            <ac:spMk id="57" creationId="{D75B7F7F-C577-49B2-B870-28EE0E7B2CE7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8" creationId="{B0B56501-9A57-440A-A59B-1CE19F3A94B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9" creationId="{4D7B52EA-5580-4613-BB08-7D6549628F2B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60" creationId="{3A46D246-6CA9-4D18-9EBC-5F726897F0B5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1" creationId="{C00BC809-6D6A-422A-97FB-F496E3B4E7E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3" creationId="{216D8872-7F3C-4143-858F-4F9B8822395D}"/>
          </ac:spMkLst>
        </pc:spChg>
        <pc:spChg chg="mod">
          <ac:chgData name="Jenefer Silva Monteiro" userId="bb9653d8-75ff-41bd-8c0e-aae66cfce529" providerId="ADAL" clId="{35586C18-5FDD-4433-9662-A1BB4BC1BE35}" dt="2021-02-25T14:15:57.061" v="645" actId="1035"/>
          <ac:spMkLst>
            <pc:docMk/>
            <pc:sldMk cId="4034338034" sldId="271"/>
            <ac:spMk id="64" creationId="{46CBAFC1-849A-49EC-AC17-D818EA2FE518}"/>
          </ac:spMkLst>
        </pc:spChg>
        <pc:spChg chg="add mod">
          <ac:chgData name="Jenefer Silva Monteiro" userId="bb9653d8-75ff-41bd-8c0e-aae66cfce529" providerId="ADAL" clId="{35586C18-5FDD-4433-9662-A1BB4BC1BE35}" dt="2021-02-25T14:16:20.946" v="647" actId="1076"/>
          <ac:spMkLst>
            <pc:docMk/>
            <pc:sldMk cId="4034338034" sldId="271"/>
            <ac:spMk id="65" creationId="{80707462-9451-4E65-BFCA-DB018D3B1AFD}"/>
          </ac:spMkLst>
        </pc:spChg>
        <pc:spChg chg="del mod">
          <ac:chgData name="Jenefer Silva Monteiro" userId="bb9653d8-75ff-41bd-8c0e-aae66cfce529" providerId="ADAL" clId="{35586C18-5FDD-4433-9662-A1BB4BC1BE35}" dt="2021-02-11T14:59:14.876" v="165" actId="478"/>
          <ac:spMkLst>
            <pc:docMk/>
            <pc:sldMk cId="4034338034" sldId="271"/>
            <ac:spMk id="65" creationId="{E6535A12-A363-4FBF-B969-071A05C80F8F}"/>
          </ac:spMkLst>
        </pc:spChg>
        <pc:spChg chg="add mod">
          <ac:chgData name="Jenefer Silva Monteiro" userId="bb9653d8-75ff-41bd-8c0e-aae66cfce529" providerId="ADAL" clId="{35586C18-5FDD-4433-9662-A1BB4BC1BE35}" dt="2021-02-25T14:05:50.370" v="575" actId="1076"/>
          <ac:spMkLst>
            <pc:docMk/>
            <pc:sldMk cId="4034338034" sldId="271"/>
            <ac:spMk id="66" creationId="{A059CA7F-4842-4A38-A1B5-3A7477F996D8}"/>
          </ac:spMkLst>
        </pc:spChg>
        <pc:spChg chg="del mod">
          <ac:chgData name="Jenefer Silva Monteiro" userId="bb9653d8-75ff-41bd-8c0e-aae66cfce529" providerId="ADAL" clId="{35586C18-5FDD-4433-9662-A1BB4BC1BE35}" dt="2021-02-11T14:59:17.648" v="166" actId="478"/>
          <ac:spMkLst>
            <pc:docMk/>
            <pc:sldMk cId="4034338034" sldId="271"/>
            <ac:spMk id="66" creationId="{CE961507-5CB6-44E2-BEBF-C22388793F2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7" creationId="{0A62A9E1-B8F6-40F1-ABF1-DFEF98841B4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8" creationId="{41197A81-5666-4FF4-95B1-2D5B81A246F1}"/>
          </ac:spMkLst>
        </pc:spChg>
        <pc:spChg chg="add mod">
          <ac:chgData name="Jenefer Silva Monteiro" userId="bb9653d8-75ff-41bd-8c0e-aae66cfce529" providerId="ADAL" clId="{35586C18-5FDD-4433-9662-A1BB4BC1BE35}" dt="2021-02-25T14:16:28.054" v="648" actId="1076"/>
          <ac:spMkLst>
            <pc:docMk/>
            <pc:sldMk cId="4034338034" sldId="271"/>
            <ac:spMk id="68" creationId="{D98B406B-B72A-4914-A422-47ABBAB2F69A}"/>
          </ac:spMkLst>
        </pc:spChg>
        <pc:spChg chg="add del mod">
          <ac:chgData name="Jenefer Silva Monteiro" userId="bb9653d8-75ff-41bd-8c0e-aae66cfce529" providerId="ADAL" clId="{35586C18-5FDD-4433-9662-A1BB4BC1BE35}" dt="2021-02-25T14:19:03.484" v="655" actId="478"/>
          <ac:spMkLst>
            <pc:docMk/>
            <pc:sldMk cId="4034338034" sldId="271"/>
            <ac:spMk id="69" creationId="{45D99739-2273-4F7C-8E4C-3F30836A05B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9" creationId="{A8B5956A-A778-42DA-BE67-D7934F02F99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0" creationId="{CB0E5E71-6346-4E38-A2E8-83780C411BF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1" creationId="{ECCF6D27-D951-42C3-8B1F-BA60FD3D9678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2" creationId="{B7EF717B-B5D9-4A87-BA92-8F0C32B9486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3" creationId="{BC8C6042-4EB3-4FD2-AE15-F0E75ACF1789}"/>
          </ac:spMkLst>
        </pc:spChg>
        <pc:spChg chg="add mod">
          <ac:chgData name="Jenefer Silva Monteiro" userId="bb9653d8-75ff-41bd-8c0e-aae66cfce529" providerId="ADAL" clId="{35586C18-5FDD-4433-9662-A1BB4BC1BE35}" dt="2021-02-25T14:18:32.445" v="653" actId="1076"/>
          <ac:spMkLst>
            <pc:docMk/>
            <pc:sldMk cId="4034338034" sldId="271"/>
            <ac:spMk id="74" creationId="{BF7F4661-42CC-48AC-A038-B62BA9FB408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4" creationId="{F2C6A2F8-3823-48DB-BF6E-3B14D9D327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5" creationId="{3B00096C-D218-4E0D-82C6-8A3E10211C6D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6" creationId="{A3B52812-9870-4C11-A956-D4AB6F02B50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7" creationId="{DD735F95-C4AA-4F34-A594-B94A2B7BFBD3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78" creationId="{C6BB90A8-D1CF-48CF-8B36-A324F973862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8" creationId="{D23E0C4B-A8A9-4A6B-8195-0DE759E1A43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9" creationId="{3D01A9BA-702C-4238-9160-721A9115802C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79" creationId="{CD7B070F-A398-46D5-8EDD-FF822AEA489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0" creationId="{F5C3C9E5-34FA-4AF5-9657-C83534EDBEF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1" creationId="{5A1E3B14-3942-447F-A268-A28BE5F7C5F1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82" creationId="{31F1A6F3-6613-4908-928D-67DB84073AB8}"/>
          </ac:spMkLst>
        </pc:spChg>
        <pc:spChg chg="del mod">
          <ac:chgData name="Jenefer Silva Monteiro" userId="bb9653d8-75ff-41bd-8c0e-aae66cfce529" providerId="ADAL" clId="{35586C18-5FDD-4433-9662-A1BB4BC1BE35}" dt="2021-02-11T14:47:42.800" v="99" actId="478"/>
          <ac:spMkLst>
            <pc:docMk/>
            <pc:sldMk cId="4034338034" sldId="271"/>
            <ac:spMk id="82" creationId="{ED7145BF-00BA-4232-A0D7-5E9E88B60312}"/>
          </ac:spMkLst>
        </pc:spChg>
        <pc:spChg chg="del mod">
          <ac:chgData name="Jenefer Silva Monteiro" userId="bb9653d8-75ff-41bd-8c0e-aae66cfce529" providerId="ADAL" clId="{35586C18-5FDD-4433-9662-A1BB4BC1BE35}" dt="2021-02-11T14:48:08.289" v="102" actId="478"/>
          <ac:spMkLst>
            <pc:docMk/>
            <pc:sldMk cId="4034338034" sldId="271"/>
            <ac:spMk id="83" creationId="{A4FA4F2E-5962-4F6E-AAA9-E0C2C19A8B1D}"/>
          </ac:spMkLst>
        </pc:spChg>
        <pc:spChg chg="del mod">
          <ac:chgData name="Jenefer Silva Monteiro" userId="bb9653d8-75ff-41bd-8c0e-aae66cfce529" providerId="ADAL" clId="{35586C18-5FDD-4433-9662-A1BB4BC1BE35}" dt="2021-02-11T14:48:10.065" v="103" actId="478"/>
          <ac:spMkLst>
            <pc:docMk/>
            <pc:sldMk cId="4034338034" sldId="271"/>
            <ac:spMk id="84" creationId="{CD8847F8-AA4B-4ED3-B948-0EC5FBA0381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85" creationId="{C045A128-A881-47C4-9F48-06FB2D9084CB}"/>
          </ac:spMkLst>
        </pc:spChg>
        <pc:spChg chg="del mod">
          <ac:chgData name="Jenefer Silva Monteiro" userId="bb9653d8-75ff-41bd-8c0e-aae66cfce529" providerId="ADAL" clId="{35586C18-5FDD-4433-9662-A1BB4BC1BE35}" dt="2021-02-11T15:00:06.725" v="172" actId="478"/>
          <ac:spMkLst>
            <pc:docMk/>
            <pc:sldMk cId="4034338034" sldId="271"/>
            <ac:spMk id="86" creationId="{89121459-1BED-4784-BDC1-59762B6CBB2D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87" creationId="{8B6ECE76-D69A-4B51-8876-8B5F1B8E8BD5}"/>
          </ac:spMkLst>
        </pc:spChg>
        <pc:spChg chg="del mod">
          <ac:chgData name="Jenefer Silva Monteiro" userId="bb9653d8-75ff-41bd-8c0e-aae66cfce529" providerId="ADAL" clId="{35586C18-5FDD-4433-9662-A1BB4BC1BE35}" dt="2021-02-11T15:00:09.826" v="173" actId="478"/>
          <ac:spMkLst>
            <pc:docMk/>
            <pc:sldMk cId="4034338034" sldId="271"/>
            <ac:spMk id="87" creationId="{F703750E-E1A1-4F77-A041-88DD9B392A07}"/>
          </ac:spMkLst>
        </pc:spChg>
        <pc:spChg chg="del mod">
          <ac:chgData name="Jenefer Silva Monteiro" userId="bb9653d8-75ff-41bd-8c0e-aae66cfce529" providerId="ADAL" clId="{35586C18-5FDD-4433-9662-A1BB4BC1BE35}" dt="2021-02-11T15:00:11.437" v="174" actId="478"/>
          <ac:spMkLst>
            <pc:docMk/>
            <pc:sldMk cId="4034338034" sldId="271"/>
            <ac:spMk id="88" creationId="{0CA799CC-86C7-482C-9CFD-4A60D09B3062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88" creationId="{E86616D9-07D3-45E7-934E-53515233E70E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89" creationId="{4E3C4059-00AD-4487-8316-A5EE972A70DD}"/>
          </ac:spMkLst>
        </pc:spChg>
        <pc:spChg chg="del">
          <ac:chgData name="Jenefer Silva Monteiro" userId="bb9653d8-75ff-41bd-8c0e-aae66cfce529" providerId="ADAL" clId="{35586C18-5FDD-4433-9662-A1BB4BC1BE35}" dt="2021-02-11T14:45:19.779" v="90" actId="478"/>
          <ac:spMkLst>
            <pc:docMk/>
            <pc:sldMk cId="4034338034" sldId="271"/>
            <ac:spMk id="89" creationId="{F9374AEC-C1D9-493E-8FD6-6D90F950DE26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0" creationId="{8F79FDF6-4610-4641-8AA0-282A16446F9A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3" creationId="{C1DF3B17-F514-4C9B-ABD3-D800039F1F37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5" creationId="{52C216CC-2791-4880-980D-CD336281245E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6" creationId="{CBEEA24B-A373-4427-9BD0-5AE9970E24F9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7" creationId="{40CD3FA8-060B-4608-B509-258195F8A069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8" creationId="{93834BAA-FC32-485C-8C8C-D49C52FA78A4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99" creationId="{FFD09BED-3A1A-42F8-B11A-CE4E5DA0D7E9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0" creationId="{D649D0A7-C097-4C2A-8F22-B035EA9B655A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1" creationId="{B9AB07D4-65A2-4CB1-A1B0-10014EFF2893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2" creationId="{916BA055-6DEA-4B85-A56D-0C145EED12D7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3" creationId="{AD855DA4-AB72-4A11-9223-731D2E22876E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4" creationId="{1853B288-DB78-4F9C-8164-66C38BCA8208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5" creationId="{DC8AA080-DED9-487E-BC7A-2DED4211F193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6" creationId="{F72D17A4-0D2D-4A5C-B052-895C6F08AA58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7" creationId="{F998EED4-BD0C-4ABE-B162-8D1D7CE87CB8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8" creationId="{7FD98E59-6850-4446-BDA7-D9D4B00430CB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09" creationId="{F76373D2-5426-4AA9-B26E-800F604DE4B3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0" creationId="{D422F5B4-C28A-4169-9BC0-D8E9A44AB31C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1" creationId="{CFA45F89-375C-4925-AE3F-35C35FB63B13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2" creationId="{E2D003A5-34F6-403E-BB97-1BCCE2950778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4" creationId="{4EE60EC9-8221-4901-A3A9-68377A7F10E5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5" creationId="{F4D554EE-0D88-45C2-B83B-7654C92ACAAB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6" creationId="{737C905E-78B9-4B83-8CB0-9B562176558F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7" creationId="{FBC2F79C-BED5-4939-AC50-AD7428B6AC7E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8" creationId="{D70D9B7F-C1A7-4CBA-A89D-76CA8461F188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19" creationId="{158B9BFA-C14A-4FB1-AFB1-F68EB1D00369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20" creationId="{26F8DCD9-C799-4E69-8445-8DA448893F75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21" creationId="{9A532F68-ED67-459D-B78D-3016F5F1A412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22" creationId="{6D32165F-961A-47B5-9A2C-CDCCDC087DE9}"/>
          </ac:spMkLst>
        </pc:spChg>
        <pc:spChg chg="mod">
          <ac:chgData name="Jenefer Silva Monteiro" userId="bb9653d8-75ff-41bd-8c0e-aae66cfce529" providerId="ADAL" clId="{35586C18-5FDD-4433-9662-A1BB4BC1BE35}" dt="2021-02-25T14:14:32.127" v="592" actId="571"/>
          <ac:spMkLst>
            <pc:docMk/>
            <pc:sldMk cId="4034338034" sldId="271"/>
            <ac:spMk id="123" creationId="{FC8342FA-8E62-40D2-83C1-77D9FAD5737A}"/>
          </ac:spMkLst>
        </pc:spChg>
        <pc:spChg chg="add mod">
          <ac:chgData name="Jenefer Silva Monteiro" userId="bb9653d8-75ff-41bd-8c0e-aae66cfce529" providerId="ADAL" clId="{35586C18-5FDD-4433-9662-A1BB4BC1BE35}" dt="2021-02-25T14:20:00.768" v="666" actId="1035"/>
          <ac:spMkLst>
            <pc:docMk/>
            <pc:sldMk cId="4034338034" sldId="271"/>
            <ac:spMk id="124" creationId="{E262444C-CAD3-4F41-9166-9AF972E584C4}"/>
          </ac:spMkLst>
        </pc:spChg>
        <pc:spChg chg="add mod">
          <ac:chgData name="Jenefer Silva Monteiro" userId="bb9653d8-75ff-41bd-8c0e-aae66cfce529" providerId="ADAL" clId="{35586C18-5FDD-4433-9662-A1BB4BC1BE35}" dt="2021-02-25T14:19:34.571" v="660" actId="20577"/>
          <ac:spMkLst>
            <pc:docMk/>
            <pc:sldMk cId="4034338034" sldId="271"/>
            <ac:spMk id="125" creationId="{90CC1E0B-6126-4D73-A292-833044997DC6}"/>
          </ac:spMkLst>
        </pc:spChg>
        <pc:spChg chg="add mod">
          <ac:chgData name="Jenefer Silva Monteiro" userId="bb9653d8-75ff-41bd-8c0e-aae66cfce529" providerId="ADAL" clId="{35586C18-5FDD-4433-9662-A1BB4BC1BE35}" dt="2021-02-25T14:19:56.316" v="665" actId="20577"/>
          <ac:spMkLst>
            <pc:docMk/>
            <pc:sldMk cId="4034338034" sldId="271"/>
            <ac:spMk id="126" creationId="{FB809C74-D825-4EF2-B095-877E5336904E}"/>
          </ac:spMkLst>
        </pc:spChg>
        <pc:spChg chg="add mod">
          <ac:chgData name="Jenefer Silva Monteiro" userId="bb9653d8-75ff-41bd-8c0e-aae66cfce529" providerId="ADAL" clId="{35586C18-5FDD-4433-9662-A1BB4BC1BE35}" dt="2021-02-25T14:25:15.460" v="669" actId="20577"/>
          <ac:spMkLst>
            <pc:docMk/>
            <pc:sldMk cId="4034338034" sldId="271"/>
            <ac:spMk id="127" creationId="{541F8C90-0192-4F69-B4AF-A67594A1D91B}"/>
          </ac:spMkLst>
        </pc:spChg>
        <pc:spChg chg="add mod">
          <ac:chgData name="Jenefer Silva Monteiro" userId="bb9653d8-75ff-41bd-8c0e-aae66cfce529" providerId="ADAL" clId="{35586C18-5FDD-4433-9662-A1BB4BC1BE35}" dt="2021-02-25T14:25:28.832" v="672" actId="20577"/>
          <ac:spMkLst>
            <pc:docMk/>
            <pc:sldMk cId="4034338034" sldId="271"/>
            <ac:spMk id="128" creationId="{75A4448D-A6E7-4201-8B3D-EB646767DB88}"/>
          </ac:spMkLst>
        </pc:spChg>
        <pc:spChg chg="add mod">
          <ac:chgData name="Jenefer Silva Monteiro" userId="bb9653d8-75ff-41bd-8c0e-aae66cfce529" providerId="ADAL" clId="{35586C18-5FDD-4433-9662-A1BB4BC1BE35}" dt="2021-02-25T14:25:51.858" v="681" actId="1035"/>
          <ac:spMkLst>
            <pc:docMk/>
            <pc:sldMk cId="4034338034" sldId="271"/>
            <ac:spMk id="129" creationId="{93C89307-A993-40A0-A4CC-C939BF9BC681}"/>
          </ac:spMkLst>
        </pc:spChg>
        <pc:spChg chg="add mod">
          <ac:chgData name="Jenefer Silva Monteiro" userId="bb9653d8-75ff-41bd-8c0e-aae66cfce529" providerId="ADAL" clId="{35586C18-5FDD-4433-9662-A1BB4BC1BE35}" dt="2021-02-25T14:26:02.793" v="684" actId="20577"/>
          <ac:spMkLst>
            <pc:docMk/>
            <pc:sldMk cId="4034338034" sldId="271"/>
            <ac:spMk id="130" creationId="{70FF1BDA-A9BE-40A1-8D71-65E743D8E8D3}"/>
          </ac:spMkLst>
        </pc:spChg>
        <pc:spChg chg="add mod">
          <ac:chgData name="Jenefer Silva Monteiro" userId="bb9653d8-75ff-41bd-8c0e-aae66cfce529" providerId="ADAL" clId="{35586C18-5FDD-4433-9662-A1BB4BC1BE35}" dt="2021-02-25T14:26:20.508" v="686" actId="1076"/>
          <ac:spMkLst>
            <pc:docMk/>
            <pc:sldMk cId="4034338034" sldId="271"/>
            <ac:spMk id="131" creationId="{62F15068-EFA2-459D-9C91-339FEF70BA73}"/>
          </ac:spMkLst>
        </pc:spChg>
        <pc:spChg chg="add mod">
          <ac:chgData name="Jenefer Silva Monteiro" userId="bb9653d8-75ff-41bd-8c0e-aae66cfce529" providerId="ADAL" clId="{35586C18-5FDD-4433-9662-A1BB4BC1BE35}" dt="2021-02-25T14:26:36.051" v="688" actId="1076"/>
          <ac:spMkLst>
            <pc:docMk/>
            <pc:sldMk cId="4034338034" sldId="271"/>
            <ac:spMk id="132" creationId="{9038DB42-1C14-4035-ABDC-89883A98FBF3}"/>
          </ac:spMkLst>
        </pc:spChg>
        <pc:spChg chg="add mod">
          <ac:chgData name="Jenefer Silva Monteiro" userId="bb9653d8-75ff-41bd-8c0e-aae66cfce529" providerId="ADAL" clId="{35586C18-5FDD-4433-9662-A1BB4BC1BE35}" dt="2021-02-25T14:26:53.734" v="690" actId="1076"/>
          <ac:spMkLst>
            <pc:docMk/>
            <pc:sldMk cId="4034338034" sldId="271"/>
            <ac:spMk id="133" creationId="{EA5BB0E5-244B-4215-AE04-9B1E21EF3672}"/>
          </ac:spMkLst>
        </pc:spChg>
        <pc:spChg chg="add mod">
          <ac:chgData name="Jenefer Silva Monteiro" userId="bb9653d8-75ff-41bd-8c0e-aae66cfce529" providerId="ADAL" clId="{35586C18-5FDD-4433-9662-A1BB4BC1BE35}" dt="2021-02-25T14:27:26.602" v="698" actId="1037"/>
          <ac:spMkLst>
            <pc:docMk/>
            <pc:sldMk cId="4034338034" sldId="271"/>
            <ac:spMk id="134" creationId="{B4EBB158-0763-41F6-A797-76E9ED8FCA8F}"/>
          </ac:spMkLst>
        </pc:spChg>
        <pc:spChg chg="add mod">
          <ac:chgData name="Jenefer Silva Monteiro" userId="bb9653d8-75ff-41bd-8c0e-aae66cfce529" providerId="ADAL" clId="{35586C18-5FDD-4433-9662-A1BB4BC1BE35}" dt="2021-02-25T14:27:46.394" v="702" actId="1037"/>
          <ac:spMkLst>
            <pc:docMk/>
            <pc:sldMk cId="4034338034" sldId="271"/>
            <ac:spMk id="135" creationId="{6DE62C48-66A8-4564-A1CA-5A6FD9B6967B}"/>
          </ac:spMkLst>
        </pc:spChg>
        <pc:spChg chg="add mod">
          <ac:chgData name="Jenefer Silva Monteiro" userId="bb9653d8-75ff-41bd-8c0e-aae66cfce529" providerId="ADAL" clId="{35586C18-5FDD-4433-9662-A1BB4BC1BE35}" dt="2021-02-25T14:28:00.437" v="705" actId="20577"/>
          <ac:spMkLst>
            <pc:docMk/>
            <pc:sldMk cId="4034338034" sldId="271"/>
            <ac:spMk id="136" creationId="{5965407A-C369-48A5-8CF4-210DAC91035D}"/>
          </ac:spMkLst>
        </pc:spChg>
        <pc:spChg chg="add mod">
          <ac:chgData name="Jenefer Silva Monteiro" userId="bb9653d8-75ff-41bd-8c0e-aae66cfce529" providerId="ADAL" clId="{35586C18-5FDD-4433-9662-A1BB4BC1BE35}" dt="2021-02-25T14:28:13.122" v="708" actId="20577"/>
          <ac:spMkLst>
            <pc:docMk/>
            <pc:sldMk cId="4034338034" sldId="271"/>
            <ac:spMk id="137" creationId="{882F2C3A-1FEE-4957-8E2D-A34A9ABDB77F}"/>
          </ac:spMkLst>
        </pc:spChg>
        <pc:spChg chg="add mod">
          <ac:chgData name="Jenefer Silva Monteiro" userId="bb9653d8-75ff-41bd-8c0e-aae66cfce529" providerId="ADAL" clId="{35586C18-5FDD-4433-9662-A1BB4BC1BE35}" dt="2021-02-25T14:28:27.275" v="711" actId="20577"/>
          <ac:spMkLst>
            <pc:docMk/>
            <pc:sldMk cId="4034338034" sldId="271"/>
            <ac:spMk id="138" creationId="{D82C11FB-1166-46C3-99A9-74D1B8DC680F}"/>
          </ac:spMkLst>
        </pc:spChg>
        <pc:spChg chg="add mod">
          <ac:chgData name="Jenefer Silva Monteiro" userId="bb9653d8-75ff-41bd-8c0e-aae66cfce529" providerId="ADAL" clId="{35586C18-5FDD-4433-9662-A1BB4BC1BE35}" dt="2021-02-25T14:28:43.724" v="714" actId="20577"/>
          <ac:spMkLst>
            <pc:docMk/>
            <pc:sldMk cId="4034338034" sldId="271"/>
            <ac:spMk id="139" creationId="{551F63F3-65F4-40CE-9583-E00613BFF199}"/>
          </ac:spMkLst>
        </pc:spChg>
        <pc:spChg chg="add mod">
          <ac:chgData name="Jenefer Silva Monteiro" userId="bb9653d8-75ff-41bd-8c0e-aae66cfce529" providerId="ADAL" clId="{35586C18-5FDD-4433-9662-A1BB4BC1BE35}" dt="2021-02-25T14:28:54.737" v="717" actId="20577"/>
          <ac:spMkLst>
            <pc:docMk/>
            <pc:sldMk cId="4034338034" sldId="271"/>
            <ac:spMk id="140" creationId="{12D8FBA9-7F12-4050-9594-75346A325ABF}"/>
          </ac:spMkLst>
        </pc:spChg>
        <pc:spChg chg="add mod">
          <ac:chgData name="Jenefer Silva Monteiro" userId="bb9653d8-75ff-41bd-8c0e-aae66cfce529" providerId="ADAL" clId="{35586C18-5FDD-4433-9662-A1BB4BC1BE35}" dt="2021-02-25T14:29:14.373" v="719" actId="1076"/>
          <ac:spMkLst>
            <pc:docMk/>
            <pc:sldMk cId="4034338034" sldId="271"/>
            <ac:spMk id="141" creationId="{CE6CDCDF-3931-46B9-8FCC-46C4776FD867}"/>
          </ac:spMkLst>
        </pc:spChg>
        <pc:spChg chg="add mod">
          <ac:chgData name="Jenefer Silva Monteiro" userId="bb9653d8-75ff-41bd-8c0e-aae66cfce529" providerId="ADAL" clId="{35586C18-5FDD-4433-9662-A1BB4BC1BE35}" dt="2021-02-25T14:29:54.942" v="722" actId="20577"/>
          <ac:spMkLst>
            <pc:docMk/>
            <pc:sldMk cId="4034338034" sldId="271"/>
            <ac:spMk id="142" creationId="{3DFF344B-B834-412A-8358-9FB6240A4843}"/>
          </ac:spMkLst>
        </pc:spChg>
        <pc:grpChg chg="add mod">
          <ac:chgData name="Jenefer Silva Monteiro" userId="bb9653d8-75ff-41bd-8c0e-aae66cfce529" providerId="ADAL" clId="{35586C18-5FDD-4433-9662-A1BB4BC1BE35}" dt="2021-02-11T16:15:48.144" v="187" actId="1076"/>
          <ac:grpSpMkLst>
            <pc:docMk/>
            <pc:sldMk cId="4034338034" sldId="271"/>
            <ac:grpSpMk id="4" creationId="{60EE7C40-03F3-46EA-A6E5-9ED2AB97BCE0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5" creationId="{373BCF4E-36AF-47F1-8511-B8D5BC0FCC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1" creationId="{0E3EF471-E61A-474E-99E0-8C3C3CE05192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2" creationId="{E78F849A-ABA9-4425-BE59-6F132FEDAB54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3" creationId="{462FFF3E-E430-49E5-8489-92FD86E0D368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9" creationId="{775C76B5-F3B1-4975-89CD-241D8CF1F576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0" creationId="{A41F1A41-D9A2-422A-A8D2-2576E722909D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2" creationId="{48659183-4899-4761-A298-216CCA25FF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62" creationId="{09233B7C-D707-46D4-8EFC-AB7C8FD73202}"/>
          </ac:grpSpMkLst>
        </pc:grpChg>
        <pc:grpChg chg="add 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76" creationId="{E06AB69B-69DF-45CA-A3EE-3A26227DB8CA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77" creationId="{2B3537BE-21DD-47B3-BEE7-417A8D5C17F6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83" creationId="{669A32E1-C88F-4C49-9FD9-4BED0567A4D0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84" creationId="{7DD9CB2B-4693-439D-A4FF-9469AED297C6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86" creationId="{B52609EE-8CF1-4C9A-97C8-3D13066D1D93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91" creationId="{8C7FF70C-38A7-4892-86A9-3C3A867B2531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92" creationId="{64FA505D-EBDB-4AC5-BDE9-3708FE7D76E4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94" creationId="{75758F88-4B10-4891-9538-2D052B85E754}"/>
          </ac:grpSpMkLst>
        </pc:grpChg>
        <pc:grpChg chg="mod">
          <ac:chgData name="Jenefer Silva Monteiro" userId="bb9653d8-75ff-41bd-8c0e-aae66cfce529" providerId="ADAL" clId="{35586C18-5FDD-4433-9662-A1BB4BC1BE35}" dt="2021-02-25T14:14:32.127" v="592" actId="571"/>
          <ac:grpSpMkLst>
            <pc:docMk/>
            <pc:sldMk cId="4034338034" sldId="271"/>
            <ac:grpSpMk id="113" creationId="{C9F03D2A-1A2A-4E38-B2F3-2FE4DC2BE984}"/>
          </ac:grpSpMkLst>
        </pc:grpChg>
        <pc:picChg chg="mod">
          <ac:chgData name="Jenefer Silva Monteiro" userId="bb9653d8-75ff-41bd-8c0e-aae66cfce529" providerId="ADAL" clId="{35586C18-5FDD-4433-9662-A1BB4BC1BE35}" dt="2021-02-25T14:15:02.776" v="598" actId="1076"/>
          <ac:picMkLst>
            <pc:docMk/>
            <pc:sldMk cId="4034338034" sldId="271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35586C18-5FDD-4433-9662-A1BB4BC1BE35}" dt="2021-02-25T14:14:32.127" v="592" actId="571"/>
          <ac:picMkLst>
            <pc:docMk/>
            <pc:sldMk cId="4034338034" sldId="271"/>
            <ac:picMk id="75" creationId="{4176BBC7-4BE9-44E8-B0A9-AC9E71AB1115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2:23.721" v="359" actId="20577"/>
        <pc:sldMkLst>
          <pc:docMk/>
          <pc:sldMk cId="200265790" sldId="272"/>
        </pc:sldMkLst>
        <pc:spChg chg="add del mod">
          <ac:chgData name="Jenefer Silva Monteiro" userId="bb9653d8-75ff-41bd-8c0e-aae66cfce529" providerId="ADAL" clId="{35586C18-5FDD-4433-9662-A1BB4BC1BE35}" dt="2021-02-11T16:22:50.067" v="203"/>
          <ac:spMkLst>
            <pc:docMk/>
            <pc:sldMk cId="200265790" sldId="272"/>
            <ac:spMk id="8" creationId="{74819AB1-D64D-4D8D-9BBD-977DAC7C58A7}"/>
          </ac:spMkLst>
        </pc:spChg>
        <pc:spChg chg="add mod">
          <ac:chgData name="Jenefer Silva Monteiro" userId="bb9653d8-75ff-41bd-8c0e-aae66cfce529" providerId="ADAL" clId="{35586C18-5FDD-4433-9662-A1BB4BC1BE35}" dt="2021-02-11T16:24:17.826" v="213" actId="1076"/>
          <ac:spMkLst>
            <pc:docMk/>
            <pc:sldMk cId="200265790" sldId="272"/>
            <ac:spMk id="52" creationId="{B91C63C0-387C-4439-9B6E-80944E8DC26D}"/>
          </ac:spMkLst>
        </pc:spChg>
        <pc:grpChg chg="del">
          <ac:chgData name="Jenefer Silva Monteiro" userId="bb9653d8-75ff-41bd-8c0e-aae66cfce529" providerId="ADAL" clId="{35586C18-5FDD-4433-9662-A1BB4BC1BE35}" dt="2021-02-11T16:19:16.813" v="197" actId="478"/>
          <ac:grpSpMkLst>
            <pc:docMk/>
            <pc:sldMk cId="200265790" sldId="272"/>
            <ac:grpSpMk id="4" creationId="{60EE7C40-03F3-46EA-A6E5-9ED2AB97BCE0}"/>
          </ac:grpSpMkLst>
        </pc:grpChg>
        <pc:graphicFrameChg chg="add del mod modGraphic">
          <ac:chgData name="Jenefer Silva Monteiro" userId="bb9653d8-75ff-41bd-8c0e-aae66cfce529" providerId="ADAL" clId="{35586C18-5FDD-4433-9662-A1BB4BC1BE35}" dt="2021-02-11T16:22:50.067" v="203"/>
          <ac:graphicFrameMkLst>
            <pc:docMk/>
            <pc:sldMk cId="200265790" sldId="272"/>
            <ac:graphicFrameMk id="3" creationId="{CFB26A19-FF9D-499E-B798-E9F26BFF33D7}"/>
          </ac:graphicFrameMkLst>
        </pc:graphicFrameChg>
        <pc:graphicFrameChg chg="add mod modGraphic">
          <ac:chgData name="Jenefer Silva Monteiro" userId="bb9653d8-75ff-41bd-8c0e-aae66cfce529" providerId="ADAL" clId="{35586C18-5FDD-4433-9662-A1BB4BC1BE35}" dt="2021-02-11T16:42:23.721" v="359" actId="20577"/>
          <ac:graphicFrameMkLst>
            <pc:docMk/>
            <pc:sldMk cId="200265790" sldId="272"/>
            <ac:graphicFrameMk id="17" creationId="{934444CD-9BEF-4B2B-86A8-247BEF7C9B47}"/>
          </ac:graphicFrameMkLst>
        </pc:graphicFrameChg>
        <pc:picChg chg="mod">
          <ac:chgData name="Jenefer Silva Monteiro" userId="bb9653d8-75ff-41bd-8c0e-aae66cfce529" providerId="ADAL" clId="{35586C18-5FDD-4433-9662-A1BB4BC1BE35}" dt="2021-02-11T16:29:39.408" v="215" actId="1076"/>
          <ac:picMkLst>
            <pc:docMk/>
            <pc:sldMk cId="200265790" sldId="272"/>
            <ac:picMk id="2" creationId="{597EB063-A10C-4BB5-A7C9-546D28D08E44}"/>
          </ac:picMkLst>
        </pc:picChg>
      </pc:sldChg>
      <pc:sldChg chg="addSp delSp modSp add mod modAnim">
        <pc:chgData name="Jenefer Silva Monteiro" userId="bb9653d8-75ff-41bd-8c0e-aae66cfce529" providerId="ADAL" clId="{35586C18-5FDD-4433-9662-A1BB4BC1BE35}" dt="2021-02-25T14:39:20.310" v="795"/>
        <pc:sldMkLst>
          <pc:docMk/>
          <pc:sldMk cId="3559536198" sldId="273"/>
        </pc:sldMkLst>
        <pc:spChg chg="add mod">
          <ac:chgData name="Jenefer Silva Monteiro" userId="bb9653d8-75ff-41bd-8c0e-aae66cfce529" providerId="ADAL" clId="{35586C18-5FDD-4433-9662-A1BB4BC1BE35}" dt="2021-02-25T14:33:56.667" v="739"/>
          <ac:spMkLst>
            <pc:docMk/>
            <pc:sldMk cId="3559536198" sldId="273"/>
            <ac:spMk id="4" creationId="{1BCCADEB-EF73-4BCD-8D30-47605D38B0C9}"/>
          </ac:spMkLst>
        </pc:spChg>
        <pc:spChg chg="add mod">
          <ac:chgData name="Jenefer Silva Monteiro" userId="bb9653d8-75ff-41bd-8c0e-aae66cfce529" providerId="ADAL" clId="{35586C18-5FDD-4433-9662-A1BB4BC1BE35}" dt="2021-02-25T14:34:12.038" v="742" actId="20577"/>
          <ac:spMkLst>
            <pc:docMk/>
            <pc:sldMk cId="3559536198" sldId="273"/>
            <ac:spMk id="5" creationId="{1C7DA251-BDF8-4054-9C13-184CC8A7D4ED}"/>
          </ac:spMkLst>
        </pc:spChg>
        <pc:spChg chg="add mod">
          <ac:chgData name="Jenefer Silva Monteiro" userId="bb9653d8-75ff-41bd-8c0e-aae66cfce529" providerId="ADAL" clId="{35586C18-5FDD-4433-9662-A1BB4BC1BE35}" dt="2021-02-25T14:33:26.221" v="736" actId="20577"/>
          <ac:spMkLst>
            <pc:docMk/>
            <pc:sldMk cId="3559536198" sldId="273"/>
            <ac:spMk id="6" creationId="{BDF39CA5-3A9E-4C54-BA1F-1A4D5FBD8E91}"/>
          </ac:spMkLst>
        </pc:spChg>
        <pc:spChg chg="add mod">
          <ac:chgData name="Jenefer Silva Monteiro" userId="bb9653d8-75ff-41bd-8c0e-aae66cfce529" providerId="ADAL" clId="{35586C18-5FDD-4433-9662-A1BB4BC1BE35}" dt="2021-02-25T14:34:21.255" v="745" actId="20577"/>
          <ac:spMkLst>
            <pc:docMk/>
            <pc:sldMk cId="3559536198" sldId="273"/>
            <ac:spMk id="7" creationId="{5B982756-9F95-45F7-8A4C-60E89E720E1A}"/>
          </ac:spMkLst>
        </pc:spChg>
        <pc:spChg chg="add mod">
          <ac:chgData name="Jenefer Silva Monteiro" userId="bb9653d8-75ff-41bd-8c0e-aae66cfce529" providerId="ADAL" clId="{35586C18-5FDD-4433-9662-A1BB4BC1BE35}" dt="2021-02-25T14:34:32.877" v="748" actId="20577"/>
          <ac:spMkLst>
            <pc:docMk/>
            <pc:sldMk cId="3559536198" sldId="273"/>
            <ac:spMk id="8" creationId="{DFC36568-4AB8-44C0-8A84-D1A5C0FFCC94}"/>
          </ac:spMkLst>
        </pc:spChg>
        <pc:spChg chg="add mod">
          <ac:chgData name="Jenefer Silva Monteiro" userId="bb9653d8-75ff-41bd-8c0e-aae66cfce529" providerId="ADAL" clId="{35586C18-5FDD-4433-9662-A1BB4BC1BE35}" dt="2021-02-25T14:35:07.838" v="751" actId="1035"/>
          <ac:spMkLst>
            <pc:docMk/>
            <pc:sldMk cId="3559536198" sldId="273"/>
            <ac:spMk id="9" creationId="{D7032953-144B-46CA-8E49-4F988758C8A5}"/>
          </ac:spMkLst>
        </pc:spChg>
        <pc:spChg chg="add mod">
          <ac:chgData name="Jenefer Silva Monteiro" userId="bb9653d8-75ff-41bd-8c0e-aae66cfce529" providerId="ADAL" clId="{35586C18-5FDD-4433-9662-A1BB4BC1BE35}" dt="2021-02-25T14:36:29.319" v="767" actId="1076"/>
          <ac:spMkLst>
            <pc:docMk/>
            <pc:sldMk cId="3559536198" sldId="273"/>
            <ac:spMk id="10" creationId="{5483A53A-952F-45DF-9978-4DFFF8C47D41}"/>
          </ac:spMkLst>
        </pc:spChg>
        <pc:spChg chg="add mod">
          <ac:chgData name="Jenefer Silva Monteiro" userId="bb9653d8-75ff-41bd-8c0e-aae66cfce529" providerId="ADAL" clId="{35586C18-5FDD-4433-9662-A1BB4BC1BE35}" dt="2021-02-25T14:35:35.519" v="756" actId="20577"/>
          <ac:spMkLst>
            <pc:docMk/>
            <pc:sldMk cId="3559536198" sldId="273"/>
            <ac:spMk id="11" creationId="{3C6A6D22-52DC-4472-AF11-33B4BFFF5D68}"/>
          </ac:spMkLst>
        </pc:spChg>
        <pc:spChg chg="add mod">
          <ac:chgData name="Jenefer Silva Monteiro" userId="bb9653d8-75ff-41bd-8c0e-aae66cfce529" providerId="ADAL" clId="{35586C18-5FDD-4433-9662-A1BB4BC1BE35}" dt="2021-02-25T14:35:51.015" v="759" actId="20577"/>
          <ac:spMkLst>
            <pc:docMk/>
            <pc:sldMk cId="3559536198" sldId="273"/>
            <ac:spMk id="12" creationId="{94CFBC15-D851-4999-A9A4-96C5B081920F}"/>
          </ac:spMkLst>
        </pc:spChg>
        <pc:spChg chg="add mod">
          <ac:chgData name="Jenefer Silva Monteiro" userId="bb9653d8-75ff-41bd-8c0e-aae66cfce529" providerId="ADAL" clId="{35586C18-5FDD-4433-9662-A1BB4BC1BE35}" dt="2021-02-25T14:36:02.606" v="763" actId="20577"/>
          <ac:spMkLst>
            <pc:docMk/>
            <pc:sldMk cId="3559536198" sldId="273"/>
            <ac:spMk id="13" creationId="{1CCD33C0-7810-4E7F-A4C2-64E265D6773D}"/>
          </ac:spMkLst>
        </pc:spChg>
        <pc:spChg chg="add mod">
          <ac:chgData name="Jenefer Silva Monteiro" userId="bb9653d8-75ff-41bd-8c0e-aae66cfce529" providerId="ADAL" clId="{35586C18-5FDD-4433-9662-A1BB4BC1BE35}" dt="2021-02-25T14:36:37.004" v="769" actId="1036"/>
          <ac:spMkLst>
            <pc:docMk/>
            <pc:sldMk cId="3559536198" sldId="273"/>
            <ac:spMk id="14" creationId="{B7ABF6D2-A337-447D-8191-A242AE6DE3D8}"/>
          </ac:spMkLst>
        </pc:spChg>
        <pc:spChg chg="add mod">
          <ac:chgData name="Jenefer Silva Monteiro" userId="bb9653d8-75ff-41bd-8c0e-aae66cfce529" providerId="ADAL" clId="{35586C18-5FDD-4433-9662-A1BB4BC1BE35}" dt="2021-02-25T14:36:53.860" v="772" actId="20577"/>
          <ac:spMkLst>
            <pc:docMk/>
            <pc:sldMk cId="3559536198" sldId="273"/>
            <ac:spMk id="15" creationId="{E19B15B7-A9A5-46A4-A3EC-16CA58EB4659}"/>
          </ac:spMkLst>
        </pc:spChg>
        <pc:spChg chg="add mod">
          <ac:chgData name="Jenefer Silva Monteiro" userId="bb9653d8-75ff-41bd-8c0e-aae66cfce529" providerId="ADAL" clId="{35586C18-5FDD-4433-9662-A1BB4BC1BE35}" dt="2021-02-25T14:37:03.842" v="775" actId="20577"/>
          <ac:spMkLst>
            <pc:docMk/>
            <pc:sldMk cId="3559536198" sldId="273"/>
            <ac:spMk id="16" creationId="{EE29DDBD-4066-4DBA-AC28-B6F0607D780E}"/>
          </ac:spMkLst>
        </pc:spChg>
        <pc:spChg chg="add mod">
          <ac:chgData name="Jenefer Silva Monteiro" userId="bb9653d8-75ff-41bd-8c0e-aae66cfce529" providerId="ADAL" clId="{35586C18-5FDD-4433-9662-A1BB4BC1BE35}" dt="2021-02-25T14:37:22.853" v="777" actId="1076"/>
          <ac:spMkLst>
            <pc:docMk/>
            <pc:sldMk cId="3559536198" sldId="273"/>
            <ac:spMk id="17" creationId="{1E1EAA30-1BDF-400C-8972-BCC2A0D5D758}"/>
          </ac:spMkLst>
        </pc:spChg>
        <pc:spChg chg="add mod">
          <ac:chgData name="Jenefer Silva Monteiro" userId="bb9653d8-75ff-41bd-8c0e-aae66cfce529" providerId="ADAL" clId="{35586C18-5FDD-4433-9662-A1BB4BC1BE35}" dt="2021-02-25T14:37:36.069" v="780" actId="20577"/>
          <ac:spMkLst>
            <pc:docMk/>
            <pc:sldMk cId="3559536198" sldId="273"/>
            <ac:spMk id="18" creationId="{688B4666-6E52-4B2F-9128-EE198BEAB408}"/>
          </ac:spMkLst>
        </pc:spChg>
        <pc:spChg chg="add mod">
          <ac:chgData name="Jenefer Silva Monteiro" userId="bb9653d8-75ff-41bd-8c0e-aae66cfce529" providerId="ADAL" clId="{35586C18-5FDD-4433-9662-A1BB4BC1BE35}" dt="2021-02-25T14:37:44.536" v="783" actId="20577"/>
          <ac:spMkLst>
            <pc:docMk/>
            <pc:sldMk cId="3559536198" sldId="273"/>
            <ac:spMk id="19" creationId="{A78D6878-FF2C-4E33-B729-6E714FAAC400}"/>
          </ac:spMkLst>
        </pc:spChg>
        <pc:spChg chg="add mod">
          <ac:chgData name="Jenefer Silva Monteiro" userId="bb9653d8-75ff-41bd-8c0e-aae66cfce529" providerId="ADAL" clId="{35586C18-5FDD-4433-9662-A1BB4BC1BE35}" dt="2021-02-25T14:37:53.533" v="786" actId="20577"/>
          <ac:spMkLst>
            <pc:docMk/>
            <pc:sldMk cId="3559536198" sldId="273"/>
            <ac:spMk id="20" creationId="{19956968-6D43-468F-B685-CA3CA300E587}"/>
          </ac:spMkLst>
        </pc:spChg>
        <pc:spChg chg="add mod">
          <ac:chgData name="Jenefer Silva Monteiro" userId="bb9653d8-75ff-41bd-8c0e-aae66cfce529" providerId="ADAL" clId="{35586C18-5FDD-4433-9662-A1BB4BC1BE35}" dt="2021-02-25T14:38:08.077" v="789" actId="20577"/>
          <ac:spMkLst>
            <pc:docMk/>
            <pc:sldMk cId="3559536198" sldId="273"/>
            <ac:spMk id="21" creationId="{6907061A-81A5-4431-A7C5-A12FDCE9D52C}"/>
          </ac:spMkLst>
        </pc:spChg>
        <pc:spChg chg="del">
          <ac:chgData name="Jenefer Silva Monteiro" userId="bb9653d8-75ff-41bd-8c0e-aae66cfce529" providerId="ADAL" clId="{35586C18-5FDD-4433-9662-A1BB4BC1BE35}" dt="2021-02-11T16:42:44.637" v="361" actId="478"/>
          <ac:spMkLst>
            <pc:docMk/>
            <pc:sldMk cId="3559536198" sldId="273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35586C18-5FDD-4433-9662-A1BB4BC1BE35}" dt="2021-02-11T16:42:47.227" v="362" actId="478"/>
          <ac:graphicFrameMkLst>
            <pc:docMk/>
            <pc:sldMk cId="3559536198" sldId="273"/>
            <ac:graphicFrameMk id="17" creationId="{934444CD-9BEF-4B2B-86A8-247BEF7C9B47}"/>
          </ac:graphicFrameMkLst>
        </pc:graphicFrameChg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11T14:28:34.880" v="247" actId="20577"/>
      <pc:docMkLst>
        <pc:docMk/>
      </pc:docMkLst>
      <pc:sldChg chg="modSp mod">
        <pc:chgData name="Jenefer Silva Monteiro" userId="bb9653d8-75ff-41bd-8c0e-aae66cfce529" providerId="ADAL" clId="{BCC16EE2-D272-4C23-84E1-8AD0D6F6E83C}" dt="2021-02-11T14:12:16.295" v="2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5:16.534" v="102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7:10.435" v="165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1:16.906" v="180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11T14:21:16.906" v="180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BCC16EE2-D272-4C23-84E1-8AD0D6F6E83C}" dt="2021-02-11T14:27:33.576" v="237" actId="207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11T14:27:33.576" v="237" actId="207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B91C63C0-387C-4439-9B6E-80944E8DC26D}"/>
              </a:ext>
            </a:extLst>
          </p:cNvPr>
          <p:cNvSpPr txBox="1"/>
          <p:nvPr/>
        </p:nvSpPr>
        <p:spPr>
          <a:xfrm>
            <a:off x="481578" y="341907"/>
            <a:ext cx="11227982" cy="28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Resolva as contas de matemática e descubra quando os salvos receberão a imortalidade.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Exemplos: S – A = E.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 letra S vale 10 e a </a:t>
            </a:r>
            <a:r>
              <a:rPr lang="pt-BR" sz="2800" b="1" dirty="0" err="1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vale 3, assim temos 10-3 =7, portanto 7 é igual a letra E.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ela 27">
            <a:extLst>
              <a:ext uri="{FF2B5EF4-FFF2-40B4-BE49-F238E27FC236}">
                <a16:creationId xmlns:a16="http://schemas.microsoft.com/office/drawing/2014/main" id="{934444CD-9BEF-4B2B-86A8-247BEF7C9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60120"/>
              </p:ext>
            </p:extLst>
          </p:nvPr>
        </p:nvGraphicFramePr>
        <p:xfrm>
          <a:off x="2031568" y="3906444"/>
          <a:ext cx="817399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832">
                  <a:extLst>
                    <a:ext uri="{9D8B030D-6E8A-4147-A177-3AD203B41FA5}">
                      <a16:colId xmlns:a16="http://schemas.microsoft.com/office/drawing/2014/main" val="3008365948"/>
                    </a:ext>
                  </a:extLst>
                </a:gridCol>
                <a:gridCol w="1153454">
                  <a:extLst>
                    <a:ext uri="{9D8B030D-6E8A-4147-A177-3AD203B41FA5}">
                      <a16:colId xmlns:a16="http://schemas.microsoft.com/office/drawing/2014/main" val="30166103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15772734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1333076799"/>
                    </a:ext>
                  </a:extLst>
                </a:gridCol>
                <a:gridCol w="1177859">
                  <a:extLst>
                    <a:ext uri="{9D8B030D-6E8A-4147-A177-3AD203B41FA5}">
                      <a16:colId xmlns:a16="http://schemas.microsoft.com/office/drawing/2014/main" val="4196695060"/>
                    </a:ext>
                  </a:extLst>
                </a:gridCol>
                <a:gridCol w="1144427">
                  <a:extLst>
                    <a:ext uri="{9D8B030D-6E8A-4147-A177-3AD203B41FA5}">
                      <a16:colId xmlns:a16="http://schemas.microsoft.com/office/drawing/2014/main" val="10776081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8988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=  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= 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= 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 = 9</a:t>
                      </a:r>
                      <a:endParaRPr lang="pt-BR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 =  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 =  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 =  4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7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  =  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 =  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 =  10 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 =  13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 =  12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 =  14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0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F39CA5-3A9E-4C54-BA1F-1A4D5FBD8E91}"/>
              </a:ext>
            </a:extLst>
          </p:cNvPr>
          <p:cNvSpPr txBox="1"/>
          <p:nvPr/>
        </p:nvSpPr>
        <p:spPr>
          <a:xfrm>
            <a:off x="1713626" y="1272520"/>
            <a:ext cx="8615030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 ____ ____ ____ ____ ____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S-O    J+A    L+N   V-U   T-R    E-A</a:t>
            </a:r>
          </a:p>
          <a:p>
            <a:pPr marL="457200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 ____ ____ ____ ____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AxA   D+N  O+Q  S+N   J+L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 ____ ____ ____ ____ ____</a:t>
            </a:r>
          </a:p>
          <a:p>
            <a:pPr marL="457200" algn="ctr">
              <a:lnSpc>
                <a:spcPct val="107000"/>
              </a:lnSpc>
            </a:pPr>
            <a:r>
              <a:rPr lang="pt-BR" sz="2800" b="1" dirty="0" err="1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ExN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   R-O   </a:t>
            </a:r>
            <a:r>
              <a:rPr lang="pt-BR" sz="2800" b="1" dirty="0" err="1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LxL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  A+S   T-S    O+O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CCADEB-EF73-4BCD-8D30-47605D38B0C9}"/>
              </a:ext>
            </a:extLst>
          </p:cNvPr>
          <p:cNvSpPr txBox="1"/>
          <p:nvPr/>
        </p:nvSpPr>
        <p:spPr>
          <a:xfrm>
            <a:off x="7686617" y="26598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7DA251-BDF8-4054-9C13-184CC8A7D4ED}"/>
              </a:ext>
            </a:extLst>
          </p:cNvPr>
          <p:cNvSpPr txBox="1"/>
          <p:nvPr/>
        </p:nvSpPr>
        <p:spPr>
          <a:xfrm>
            <a:off x="4085724" y="12725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Q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982756-9F95-45F7-8A4C-60E89E720E1A}"/>
              </a:ext>
            </a:extLst>
          </p:cNvPr>
          <p:cNvSpPr txBox="1"/>
          <p:nvPr/>
        </p:nvSpPr>
        <p:spPr>
          <a:xfrm>
            <a:off x="4836211" y="12725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C36568-4AB8-44C0-8A84-D1A5C0FFCC94}"/>
              </a:ext>
            </a:extLst>
          </p:cNvPr>
          <p:cNvSpPr txBox="1"/>
          <p:nvPr/>
        </p:nvSpPr>
        <p:spPr>
          <a:xfrm>
            <a:off x="5659634" y="12725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032953-144B-46CA-8E49-4F988758C8A5}"/>
              </a:ext>
            </a:extLst>
          </p:cNvPr>
          <p:cNvSpPr txBox="1"/>
          <p:nvPr/>
        </p:nvSpPr>
        <p:spPr>
          <a:xfrm>
            <a:off x="7236797" y="40364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83A53A-952F-45DF-9978-4DFFF8C47D41}"/>
              </a:ext>
            </a:extLst>
          </p:cNvPr>
          <p:cNvSpPr txBox="1"/>
          <p:nvPr/>
        </p:nvSpPr>
        <p:spPr>
          <a:xfrm>
            <a:off x="6875290" y="26598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6A6D22-52DC-4472-AF11-33B4BFFF5D68}"/>
              </a:ext>
            </a:extLst>
          </p:cNvPr>
          <p:cNvSpPr txBox="1"/>
          <p:nvPr/>
        </p:nvSpPr>
        <p:spPr>
          <a:xfrm>
            <a:off x="6457076" y="12954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CFBC15-D851-4999-A9A4-96C5B081920F}"/>
              </a:ext>
            </a:extLst>
          </p:cNvPr>
          <p:cNvSpPr txBox="1"/>
          <p:nvPr/>
        </p:nvSpPr>
        <p:spPr>
          <a:xfrm>
            <a:off x="7254518" y="129846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CCD33C0-7810-4E7F-A4C2-64E265D6773D}"/>
              </a:ext>
            </a:extLst>
          </p:cNvPr>
          <p:cNvSpPr txBox="1"/>
          <p:nvPr/>
        </p:nvSpPr>
        <p:spPr>
          <a:xfrm>
            <a:off x="8048124" y="130401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ABF6D2-A337-447D-8191-A242AE6DE3D8}"/>
              </a:ext>
            </a:extLst>
          </p:cNvPr>
          <p:cNvSpPr txBox="1"/>
          <p:nvPr/>
        </p:nvSpPr>
        <p:spPr>
          <a:xfrm>
            <a:off x="6063963" y="266148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9B15B7-A9A5-46A4-A3EC-16CA58EB4659}"/>
              </a:ext>
            </a:extLst>
          </p:cNvPr>
          <p:cNvSpPr txBox="1"/>
          <p:nvPr/>
        </p:nvSpPr>
        <p:spPr>
          <a:xfrm>
            <a:off x="4505384" y="26598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29DDBD-4066-4DBA-AC28-B6F0607D780E}"/>
              </a:ext>
            </a:extLst>
          </p:cNvPr>
          <p:cNvSpPr txBox="1"/>
          <p:nvPr/>
        </p:nvSpPr>
        <p:spPr>
          <a:xfrm>
            <a:off x="5289723" y="26598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1EAA30-1BDF-400C-8972-BCC2A0D5D758}"/>
              </a:ext>
            </a:extLst>
          </p:cNvPr>
          <p:cNvSpPr txBox="1"/>
          <p:nvPr/>
        </p:nvSpPr>
        <p:spPr>
          <a:xfrm>
            <a:off x="4866891" y="40364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8B4666-6E52-4B2F-9128-EE198BEAB408}"/>
              </a:ext>
            </a:extLst>
          </p:cNvPr>
          <p:cNvSpPr txBox="1"/>
          <p:nvPr/>
        </p:nvSpPr>
        <p:spPr>
          <a:xfrm>
            <a:off x="4085723" y="40364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8D6878-FF2C-4E33-B729-6E714FAAC400}"/>
              </a:ext>
            </a:extLst>
          </p:cNvPr>
          <p:cNvSpPr txBox="1"/>
          <p:nvPr/>
        </p:nvSpPr>
        <p:spPr>
          <a:xfrm>
            <a:off x="5675438" y="40364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956968-6D43-468F-B685-CA3CA300E587}"/>
              </a:ext>
            </a:extLst>
          </p:cNvPr>
          <p:cNvSpPr txBox="1"/>
          <p:nvPr/>
        </p:nvSpPr>
        <p:spPr>
          <a:xfrm>
            <a:off x="6430100" y="405044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07061A-81A5-4431-A7C5-A12FDCE9D52C}"/>
              </a:ext>
            </a:extLst>
          </p:cNvPr>
          <p:cNvSpPr txBox="1"/>
          <p:nvPr/>
        </p:nvSpPr>
        <p:spPr>
          <a:xfrm>
            <a:off x="8017871" y="403646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595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60438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Quero me preparar para receber a vida eterna quando Jesus voltar.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O SEGREDO DA MORTE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1366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969335" y="773798"/>
            <a:ext cx="10104474" cy="386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Você sabe o que realmente acontece com uma pessoa quando morre? Tem muita gente que não quer falar sobre isso porque tem medo ou não entende o que a Bíblia ensina.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Você não precisa passar por isso porque a Bíblia é clara e tem boas explicações sobre esse assunto. Nesta lição vamos desvendar esse mistério.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901996" y="1318454"/>
            <a:ext cx="10388008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 morte não estava nos planos de Deus. Quais as condições que Ele estabeleceu, desde que tudo começou, para que a morte nunca existisse?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Gênesis 2:16-17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Viver sem se casar e sem filhos.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Não conversar com nenhuma serpente.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Cuidar bem do Jardim do Éden.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Obedecer a ordem de Deus de não comer do fruto da árvore do conhecimento do bem e do mal.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552AEA-2B25-4062-835A-FFA2D7B21D5A}"/>
              </a:ext>
            </a:extLst>
          </p:cNvPr>
          <p:cNvSpPr txBox="1"/>
          <p:nvPr/>
        </p:nvSpPr>
        <p:spPr>
          <a:xfrm>
            <a:off x="1447239" y="456179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855598" y="438427"/>
            <a:ext cx="10479942" cy="521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2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Leia Gênesis 2:7 e responda.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Qual a matéria prima que Deus usou para formar o homem? _____________________________________________________________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que Deus fez para lhe dar vida? _____________________________________________________________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que o homem passou a ser após ter vida? _____________________________________________________________</a:t>
            </a:r>
          </a:p>
          <a:p>
            <a:pPr marL="6858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PÓ + FÔLEGO = ALMA VIVENTE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Ensino Bíblico: O Homem </a:t>
            </a:r>
            <a:r>
              <a:rPr lang="pt-BR" sz="2400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“é uma alma vivente”</a:t>
            </a: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e não </a:t>
            </a:r>
            <a:r>
              <a:rPr lang="pt-BR" sz="2400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“tem uma alma vivente”</a:t>
            </a: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09A021-4C48-48BA-9565-4377D28F84B5}"/>
              </a:ext>
            </a:extLst>
          </p:cNvPr>
          <p:cNvSpPr txBox="1"/>
          <p:nvPr/>
        </p:nvSpPr>
        <p:spPr>
          <a:xfrm>
            <a:off x="1348561" y="157494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PÓ DA TERRA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A9D599-7215-4B96-B06A-F8EAADDF5F2D}"/>
              </a:ext>
            </a:extLst>
          </p:cNvPr>
          <p:cNvSpPr txBox="1"/>
          <p:nvPr/>
        </p:nvSpPr>
        <p:spPr>
          <a:xfrm>
            <a:off x="1348560" y="2393177"/>
            <a:ext cx="739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SOPROU NAS NARINAS O FÔLEGO DE VIDA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73880E-6E98-4665-9EC9-09CC574DEB23}"/>
              </a:ext>
            </a:extLst>
          </p:cNvPr>
          <p:cNvSpPr txBox="1"/>
          <p:nvPr/>
        </p:nvSpPr>
        <p:spPr>
          <a:xfrm>
            <a:off x="1348560" y="3151757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ALMA VIVENTE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91664" y="1309398"/>
            <a:ext cx="11007809" cy="26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Se o homem é uma alma vivente, o que acontece quando ele morre?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Eclesiastes 12:6-7.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pt-BR" sz="28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pt-BR" sz="40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D401E8-4AEC-4082-9681-AFF57DE9A861}"/>
              </a:ext>
            </a:extLst>
          </p:cNvPr>
          <p:cNvSpPr txBox="1"/>
          <p:nvPr/>
        </p:nvSpPr>
        <p:spPr>
          <a:xfrm>
            <a:off x="1231603" y="3461269"/>
            <a:ext cx="930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O PÓ VOLTA À TERRA E O ESPÍRITO VOLTA A DEUS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77271" y="1224339"/>
            <a:ext cx="11036596" cy="244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4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Relacione enumerando as colunas: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Quando uma pessoa morre ela não pode fazer mais nada.          (  ) Eclesiastes 9:5-6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Os mortos não podem louvar a Deus.		             		(  ) Eclesiastes 9:10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Quando o homem morre seus pensamentos também acabam.	(  ) Salmos 146:4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Quem morre não sabe coisa nenhuma.				(  ) Salmos 88:10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839094-EDAC-4521-AD38-DE10EFC1D6A3}"/>
              </a:ext>
            </a:extLst>
          </p:cNvPr>
          <p:cNvSpPr txBox="1"/>
          <p:nvPr/>
        </p:nvSpPr>
        <p:spPr>
          <a:xfrm>
            <a:off x="8795783" y="199239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7E4620-2365-4A0A-B644-A6648894846E}"/>
              </a:ext>
            </a:extLst>
          </p:cNvPr>
          <p:cNvSpPr txBox="1"/>
          <p:nvPr/>
        </p:nvSpPr>
        <p:spPr>
          <a:xfrm>
            <a:off x="8882399" y="23630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6DAFF7-018A-480A-B142-FD00271A1181}"/>
              </a:ext>
            </a:extLst>
          </p:cNvPr>
          <p:cNvSpPr txBox="1"/>
          <p:nvPr/>
        </p:nvSpPr>
        <p:spPr>
          <a:xfrm>
            <a:off x="8882399" y="276490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4FB2D4-6417-464E-9E5D-213FF01ADD05}"/>
              </a:ext>
            </a:extLst>
          </p:cNvPr>
          <p:cNvSpPr txBox="1"/>
          <p:nvPr/>
        </p:nvSpPr>
        <p:spPr>
          <a:xfrm>
            <a:off x="8882399" y="316125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3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130249" y="1559304"/>
            <a:ext cx="1193150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5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Complete a cruzadinha:	</a:t>
            </a:r>
          </a:p>
          <a:p>
            <a:pPr lvl="0" algn="just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Único que tem a imortalidade – 1 Timóteo 6:15-16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Comparação usada por Jesus para ilustrar a morte – João 11:11-12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Homem não tem nenhuma vantagem sobre ele em relação a morte – Eclesiastes 3:19-21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Jesus dará ao homem quando ele voltar – Judas 21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Número de vezes que o homem morre – Hebreus 9:27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Natureza do homem hoje – Romanos 6:12</a:t>
            </a:r>
          </a:p>
          <a:p>
            <a:pPr marL="971550" indent="-514350" algn="just">
              <a:lnSpc>
                <a:spcPct val="107000"/>
              </a:lnSpc>
              <a:buFont typeface="+mj-lt"/>
              <a:buAutoNum type="arabicPeriod" startAt="5"/>
            </a:pPr>
            <a:endParaRPr lang="pt-BR" sz="40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60EE7C40-03F3-46EA-A6E5-9ED2AB97BCE0}"/>
              </a:ext>
            </a:extLst>
          </p:cNvPr>
          <p:cNvGrpSpPr/>
          <p:nvPr/>
        </p:nvGrpSpPr>
        <p:grpSpPr>
          <a:xfrm>
            <a:off x="2103058" y="54484"/>
            <a:ext cx="7368939" cy="5400442"/>
            <a:chOff x="3405119" y="-610285"/>
            <a:chExt cx="7368939" cy="540044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373BCF4E-36AF-47F1-8511-B8D5BC0FCC2C}"/>
                </a:ext>
              </a:extLst>
            </p:cNvPr>
            <p:cNvGrpSpPr/>
            <p:nvPr/>
          </p:nvGrpSpPr>
          <p:grpSpPr>
            <a:xfrm>
              <a:off x="3405119" y="-610285"/>
              <a:ext cx="7368939" cy="4923104"/>
              <a:chOff x="4138765" y="-641330"/>
              <a:chExt cx="7368939" cy="4923104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B78F980-1DF1-4D9C-9C5C-96105736495A}"/>
                  </a:ext>
                </a:extLst>
              </p:cNvPr>
              <p:cNvSpPr/>
              <p:nvPr/>
            </p:nvSpPr>
            <p:spPr>
              <a:xfrm>
                <a:off x="10259538" y="1398101"/>
                <a:ext cx="621379" cy="47484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6666"/>
                  </a:solidFill>
                </a:endParaRPr>
              </a:p>
            </p:txBody>
          </p: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0E3EF471-E61A-474E-99E0-8C3C3CE05192}"/>
                  </a:ext>
                </a:extLst>
              </p:cNvPr>
              <p:cNvGrpSpPr/>
              <p:nvPr/>
            </p:nvGrpSpPr>
            <p:grpSpPr>
              <a:xfrm>
                <a:off x="4138765" y="-641330"/>
                <a:ext cx="7368939" cy="4923104"/>
                <a:chOff x="4138765" y="-641330"/>
                <a:chExt cx="7368939" cy="4923104"/>
              </a:xfrm>
            </p:grpSpPr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E78F849A-ABA9-4425-BE59-6F132FEDAB54}"/>
                    </a:ext>
                  </a:extLst>
                </p:cNvPr>
                <p:cNvGrpSpPr/>
                <p:nvPr/>
              </p:nvGrpSpPr>
              <p:grpSpPr>
                <a:xfrm>
                  <a:off x="4138765" y="-641330"/>
                  <a:ext cx="7368939" cy="4923104"/>
                  <a:chOff x="4138765" y="-641330"/>
                  <a:chExt cx="7368939" cy="4923104"/>
                </a:xfrm>
              </p:grpSpPr>
              <p:grpSp>
                <p:nvGrpSpPr>
                  <p:cNvPr id="19" name="Agrupar 18">
                    <a:extLst>
                      <a:ext uri="{FF2B5EF4-FFF2-40B4-BE49-F238E27FC236}">
                        <a16:creationId xmlns:a16="http://schemas.microsoft.com/office/drawing/2014/main" id="{775C76B5-F3B1-4975-89CD-241D8CF1F576}"/>
                      </a:ext>
                    </a:extLst>
                  </p:cNvPr>
                  <p:cNvGrpSpPr/>
                  <p:nvPr/>
                </p:nvGrpSpPr>
                <p:grpSpPr>
                  <a:xfrm>
                    <a:off x="5296699" y="1255195"/>
                    <a:ext cx="6211005" cy="3026579"/>
                    <a:chOff x="6013272" y="-499844"/>
                    <a:chExt cx="6211005" cy="2724296"/>
                  </a:xfrm>
                </p:grpSpPr>
                <p:grpSp>
                  <p:nvGrpSpPr>
                    <p:cNvPr id="62" name="Agrupar 61">
                      <a:extLst>
                        <a:ext uri="{FF2B5EF4-FFF2-40B4-BE49-F238E27FC236}">
                          <a16:creationId xmlns:a16="http://schemas.microsoft.com/office/drawing/2014/main" id="{09233B7C-D707-46D4-8EFC-AB7C8FD732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13272" y="-499844"/>
                      <a:ext cx="6211005" cy="2724296"/>
                      <a:chOff x="4778027" y="-901965"/>
                      <a:chExt cx="6066235" cy="2724296"/>
                    </a:xfrm>
                  </p:grpSpPr>
                  <p:sp>
                    <p:nvSpPr>
                      <p:cNvPr id="64" name="Retângulo 63">
                        <a:extLst>
                          <a:ext uri="{FF2B5EF4-FFF2-40B4-BE49-F238E27FC236}">
                            <a16:creationId xmlns:a16="http://schemas.microsoft.com/office/drawing/2014/main" id="{46CBAFC1-849A-49EC-AC17-D818EA2FE5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8027" y="504801"/>
                        <a:ext cx="613199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67" name="Retângulo 66">
                        <a:extLst>
                          <a:ext uri="{FF2B5EF4-FFF2-40B4-BE49-F238E27FC236}">
                            <a16:creationId xmlns:a16="http://schemas.microsoft.com/office/drawing/2014/main" id="{0A62A9E1-B8F6-40F1-ABF1-DFEF98841B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0446" y="504596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0" name="Retângulo 69">
                        <a:extLst>
                          <a:ext uri="{FF2B5EF4-FFF2-40B4-BE49-F238E27FC236}">
                            <a16:creationId xmlns:a16="http://schemas.microsoft.com/office/drawing/2014/main" id="{CB0E5E71-6346-4E38-A2E8-83780C411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48701" y="65756"/>
                        <a:ext cx="595561" cy="42849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1" name="Retângulo 70">
                        <a:extLst>
                          <a:ext uri="{FF2B5EF4-FFF2-40B4-BE49-F238E27FC236}">
                            <a16:creationId xmlns:a16="http://schemas.microsoft.com/office/drawing/2014/main" id="{ECCF6D27-D951-42C3-8B1F-BA60FD3D96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32024" y="63817"/>
                        <a:ext cx="589065" cy="43043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2" name="Retângulo 71">
                        <a:extLst>
                          <a:ext uri="{FF2B5EF4-FFF2-40B4-BE49-F238E27FC236}">
                            <a16:creationId xmlns:a16="http://schemas.microsoft.com/office/drawing/2014/main" id="{B7EF717B-B5D9-4A87-BA92-8F0C32B948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8341" y="1388551"/>
                        <a:ext cx="595561" cy="43378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73" name="Retângulo 72">
                        <a:extLst>
                          <a:ext uri="{FF2B5EF4-FFF2-40B4-BE49-F238E27FC236}">
                            <a16:creationId xmlns:a16="http://schemas.microsoft.com/office/drawing/2014/main" id="{BC8C6042-4EB3-4FD2-AE15-F0E75ACF17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0446" y="948503"/>
                        <a:ext cx="596410" cy="43377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0" name="Retângulo 79">
                        <a:extLst>
                          <a:ext uri="{FF2B5EF4-FFF2-40B4-BE49-F238E27FC236}">
                            <a16:creationId xmlns:a16="http://schemas.microsoft.com/office/drawing/2014/main" id="{F5C3C9E5-34FA-4AF5-9657-C83534EDBE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4073" y="-376289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1" name="Retângulo 80">
                        <a:extLst>
                          <a:ext uri="{FF2B5EF4-FFF2-40B4-BE49-F238E27FC236}">
                            <a16:creationId xmlns:a16="http://schemas.microsoft.com/office/drawing/2014/main" id="{5A1E3B14-3942-447F-A268-A28BE5F7C5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24815" y="-363651"/>
                        <a:ext cx="606895" cy="42217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85" name="Elipse 84">
                        <a:extLst>
                          <a:ext uri="{FF2B5EF4-FFF2-40B4-BE49-F238E27FC236}">
                            <a16:creationId xmlns:a16="http://schemas.microsoft.com/office/drawing/2014/main" id="{C045A128-A881-47C4-9F48-06FB2D9084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5397" y="-901965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f</a:t>
                        </a:r>
                      </a:p>
                    </p:txBody>
                  </p:sp>
                </p:grpSp>
                <p:sp>
                  <p:nvSpPr>
                    <p:cNvPr id="63" name="Retângulo 62">
                      <a:extLst>
                        <a:ext uri="{FF2B5EF4-FFF2-40B4-BE49-F238E27FC236}">
                          <a16:creationId xmlns:a16="http://schemas.microsoft.com/office/drawing/2014/main" id="{216D8872-7F3C-4143-858F-4F9B88223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160" y="1790672"/>
                      <a:ext cx="609774" cy="433734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  <p:grpSp>
                <p:nvGrpSpPr>
                  <p:cNvPr id="20" name="Agrupar 19">
                    <a:extLst>
                      <a:ext uri="{FF2B5EF4-FFF2-40B4-BE49-F238E27FC236}">
                        <a16:creationId xmlns:a16="http://schemas.microsoft.com/office/drawing/2014/main" id="{A41F1A41-D9A2-422A-A8D2-2576E722909D}"/>
                      </a:ext>
                    </a:extLst>
                  </p:cNvPr>
                  <p:cNvGrpSpPr/>
                  <p:nvPr/>
                </p:nvGrpSpPr>
                <p:grpSpPr>
                  <a:xfrm>
                    <a:off x="4138765" y="-641330"/>
                    <a:ext cx="6669354" cy="4921805"/>
                    <a:chOff x="5862107" y="637709"/>
                    <a:chExt cx="6669354" cy="4430231"/>
                  </a:xfrm>
                </p:grpSpPr>
                <p:sp>
                  <p:nvSpPr>
                    <p:cNvPr id="21" name="Elipse 20">
                      <a:extLst>
                        <a:ext uri="{FF2B5EF4-FFF2-40B4-BE49-F238E27FC236}">
                          <a16:creationId xmlns:a16="http://schemas.microsoft.com/office/drawing/2014/main" id="{7877D894-695F-4354-8C4A-EBAFF8E3A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2107" y="2413068"/>
                      <a:ext cx="438645" cy="406706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>
                      <a:outerShdw blurRad="127000" dist="38100" dir="2700000" algn="ctr">
                        <a:srgbClr val="000000">
                          <a:alpha val="45000"/>
                        </a:srgbClr>
                      </a:outerShdw>
                    </a:effectLst>
                    <a:scene3d>
                      <a:camera prst="perspectiveFront" fov="2700000">
                        <a:rot lat="20376000" lon="1938000" rev="20112001"/>
                      </a:camera>
                      <a:lightRig rig="soft" dir="t">
                        <a:rot lat="0" lon="0" rev="0"/>
                      </a:lightRig>
                    </a:scene3d>
                    <a:sp3d prstMaterial="translucentPowder">
                      <a:bevelT w="2032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e</a:t>
                      </a:r>
                    </a:p>
                  </p:txBody>
                </p:sp>
                <p:grpSp>
                  <p:nvGrpSpPr>
                    <p:cNvPr id="22" name="Agrupar 21">
                      <a:extLst>
                        <a:ext uri="{FF2B5EF4-FFF2-40B4-BE49-F238E27FC236}">
                          <a16:creationId xmlns:a16="http://schemas.microsoft.com/office/drawing/2014/main" id="{48659183-4899-4761-A298-216CCA25FF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9195" y="637709"/>
                      <a:ext cx="6662266" cy="4430231"/>
                      <a:chOff x="3681133" y="229863"/>
                      <a:chExt cx="6506975" cy="4430231"/>
                    </a:xfrm>
                  </p:grpSpPr>
                  <p:sp>
                    <p:nvSpPr>
                      <p:cNvPr id="23" name="Retângulo 22">
                        <a:extLst>
                          <a:ext uri="{FF2B5EF4-FFF2-40B4-BE49-F238E27FC236}">
                            <a16:creationId xmlns:a16="http://schemas.microsoft.com/office/drawing/2014/main" id="{E4496518-FC09-4EC1-BD45-000A8963E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174824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4" name="Retângulo 23">
                        <a:extLst>
                          <a:ext uri="{FF2B5EF4-FFF2-40B4-BE49-F238E27FC236}">
                            <a16:creationId xmlns:a16="http://schemas.microsoft.com/office/drawing/2014/main" id="{206544B5-8109-46B4-B631-4AB174CDB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1602242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5" name="Retângulo 24">
                        <a:extLst>
                          <a:ext uri="{FF2B5EF4-FFF2-40B4-BE49-F238E27FC236}">
                            <a16:creationId xmlns:a16="http://schemas.microsoft.com/office/drawing/2014/main" id="{71639732-383F-4BED-960C-9A2686C3A8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029660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6" name="Retângulo 25">
                        <a:extLst>
                          <a:ext uri="{FF2B5EF4-FFF2-40B4-BE49-F238E27FC236}">
                            <a16:creationId xmlns:a16="http://schemas.microsoft.com/office/drawing/2014/main" id="{6B4DD107-28B1-4966-859F-CFC56EB98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2460919"/>
                        <a:ext cx="595561" cy="433576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27" name="Retângulo 26">
                        <a:extLst>
                          <a:ext uri="{FF2B5EF4-FFF2-40B4-BE49-F238E27FC236}">
                            <a16:creationId xmlns:a16="http://schemas.microsoft.com/office/drawing/2014/main" id="{30E9BFCA-22BA-4705-B8B0-1F9189675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2793" y="747406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0" name="Retângulo 29">
                        <a:extLst>
                          <a:ext uri="{FF2B5EF4-FFF2-40B4-BE49-F238E27FC236}">
                            <a16:creationId xmlns:a16="http://schemas.microsoft.com/office/drawing/2014/main" id="{AB652AB8-53B1-4E69-9009-4A38C6B0B2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2779" y="2032684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3" name="Retângulo 32">
                        <a:extLst>
                          <a:ext uri="{FF2B5EF4-FFF2-40B4-BE49-F238E27FC236}">
                            <a16:creationId xmlns:a16="http://schemas.microsoft.com/office/drawing/2014/main" id="{E8D69632-5D05-405C-9307-D516329146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7008" y="2899655"/>
                        <a:ext cx="595561" cy="43352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5" name="Retângulo 34">
                        <a:extLst>
                          <a:ext uri="{FF2B5EF4-FFF2-40B4-BE49-F238E27FC236}">
                            <a16:creationId xmlns:a16="http://schemas.microsoft.com/office/drawing/2014/main" id="{3186C6E7-7248-4C75-8C2A-C41F090FF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6443" y="2897344"/>
                        <a:ext cx="595561" cy="43265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39" name="Retângulo 38">
                        <a:extLst>
                          <a:ext uri="{FF2B5EF4-FFF2-40B4-BE49-F238E27FC236}">
                            <a16:creationId xmlns:a16="http://schemas.microsoft.com/office/drawing/2014/main" id="{0D24AA66-92E6-468E-AD83-46A1EE091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7572" y="4227786"/>
                        <a:ext cx="589188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5" name="Retângulo 44">
                        <a:extLst>
                          <a:ext uri="{FF2B5EF4-FFF2-40B4-BE49-F238E27FC236}">
                            <a16:creationId xmlns:a16="http://schemas.microsoft.com/office/drawing/2014/main" id="{C388E708-7BCD-48F7-9E5D-428F3DF496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5631" y="2898400"/>
                        <a:ext cx="595561" cy="43177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6" name="Retângulo 45">
                        <a:extLst>
                          <a:ext uri="{FF2B5EF4-FFF2-40B4-BE49-F238E27FC236}">
                            <a16:creationId xmlns:a16="http://schemas.microsoft.com/office/drawing/2014/main" id="{FC26FC37-CA76-4E4D-B28A-59A4B69D3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1329" y="2897166"/>
                        <a:ext cx="508687" cy="43601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49" name="Retângulo 48">
                        <a:extLst>
                          <a:ext uri="{FF2B5EF4-FFF2-40B4-BE49-F238E27FC236}">
                            <a16:creationId xmlns:a16="http://schemas.microsoft.com/office/drawing/2014/main" id="{7B8C0111-1326-4DD6-83CE-4899EE9649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5155" y="2896333"/>
                        <a:ext cx="613199" cy="433852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50" name="Retângulo 49">
                        <a:extLst>
                          <a:ext uri="{FF2B5EF4-FFF2-40B4-BE49-F238E27FC236}">
                            <a16:creationId xmlns:a16="http://schemas.microsoft.com/office/drawing/2014/main" id="{15629B70-D104-433C-B2D6-A3C3A9CA9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7232" y="2025819"/>
                        <a:ext cx="595561" cy="42741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51" name="Retângulo 50">
                        <a:extLst>
                          <a:ext uri="{FF2B5EF4-FFF2-40B4-BE49-F238E27FC236}">
                            <a16:creationId xmlns:a16="http://schemas.microsoft.com/office/drawing/2014/main" id="{609A266F-96EC-4D1E-A536-177CEA104C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155" y="2898843"/>
                        <a:ext cx="595561" cy="434341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>
                          <a:solidFill>
                            <a:srgbClr val="006666"/>
                          </a:solidFill>
                        </a:endParaRPr>
                      </a:p>
                    </p:txBody>
                  </p:sp>
                  <p:sp>
                    <p:nvSpPr>
                      <p:cNvPr id="58" name="Elipse 57">
                        <a:extLst>
                          <a:ext uri="{FF2B5EF4-FFF2-40B4-BE49-F238E27FC236}">
                            <a16:creationId xmlns:a16="http://schemas.microsoft.com/office/drawing/2014/main" id="{B0B56501-9A57-440A-A59B-1CE19F3A9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68733" y="4253388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59" name="Elipse 58">
                        <a:extLst>
                          <a:ext uri="{FF2B5EF4-FFF2-40B4-BE49-F238E27FC236}">
                            <a16:creationId xmlns:a16="http://schemas.microsoft.com/office/drawing/2014/main" id="{4D7B52EA-5580-4613-BB08-7D6549628F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49463" y="1580983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b</a:t>
                        </a:r>
                      </a:p>
                    </p:txBody>
                  </p:sp>
                  <p:sp>
                    <p:nvSpPr>
                      <p:cNvPr id="60" name="Elipse 59">
                        <a:extLst>
                          <a:ext uri="{FF2B5EF4-FFF2-40B4-BE49-F238E27FC236}">
                            <a16:creationId xmlns:a16="http://schemas.microsoft.com/office/drawing/2014/main" id="{3A46D246-6CA9-4D18-9EBC-5F726897F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9612" y="229863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61" name="Elipse 60">
                        <a:extLst>
                          <a:ext uri="{FF2B5EF4-FFF2-40B4-BE49-F238E27FC236}">
                            <a16:creationId xmlns:a16="http://schemas.microsoft.com/office/drawing/2014/main" id="{C00BC809-6D6A-422A-97FB-F496E3B4E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81133" y="2904689"/>
                        <a:ext cx="438645" cy="40670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blurRad="127000" dist="38100" dir="2700000" algn="ctr">
                          <a:srgbClr val="000000">
                            <a:alpha val="45000"/>
                          </a:srgbClr>
                        </a:outerShdw>
                      </a:effectLst>
                      <a:scene3d>
                        <a:camera prst="perspectiveFront" fov="2700000">
                          <a:rot lat="20376000" lon="1938000" rev="20112001"/>
                        </a:camera>
                        <a:lightRig rig="soft" dir="t">
                          <a:rot lat="0" lon="0" rev="0"/>
                        </a:lightRig>
                      </a:scene3d>
                      <a:sp3d prstMaterial="translucentPowder">
                        <a:bevelT w="203200" h="5080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pt-BR" sz="2800" dirty="0">
                            <a:solidFill>
                              <a:schemeClr val="bg1"/>
                            </a:solidFill>
                            <a:latin typeface="Adobe Gothic Std B" panose="020B0800000000000000" pitchFamily="34" charset="-128"/>
                            <a:ea typeface="Adobe Gothic Std B" panose="020B0800000000000000" pitchFamily="34" charset="-128"/>
                          </a:rPr>
                          <a:t>d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3" name="Agrupar 12">
                  <a:extLst>
                    <a:ext uri="{FF2B5EF4-FFF2-40B4-BE49-F238E27FC236}">
                      <a16:creationId xmlns:a16="http://schemas.microsoft.com/office/drawing/2014/main" id="{462FFF3E-E430-49E5-8489-92FD86E0D368}"/>
                    </a:ext>
                  </a:extLst>
                </p:cNvPr>
                <p:cNvGrpSpPr/>
                <p:nvPr/>
              </p:nvGrpSpPr>
              <p:grpSpPr>
                <a:xfrm>
                  <a:off x="4686818" y="2324628"/>
                  <a:ext cx="6201632" cy="942036"/>
                  <a:chOff x="4686818" y="2324628"/>
                  <a:chExt cx="6201632" cy="942036"/>
                </a:xfrm>
              </p:grpSpPr>
              <p:sp>
                <p:nvSpPr>
                  <p:cNvPr id="14" name="Retângulo 13">
                    <a:extLst>
                      <a:ext uri="{FF2B5EF4-FFF2-40B4-BE49-F238E27FC236}">
                        <a16:creationId xmlns:a16="http://schemas.microsoft.com/office/drawing/2014/main" id="{68E65822-5031-4FA9-BD3F-8E24E137C926}"/>
                      </a:ext>
                    </a:extLst>
                  </p:cNvPr>
                  <p:cNvSpPr/>
                  <p:nvPr/>
                </p:nvSpPr>
                <p:spPr>
                  <a:xfrm>
                    <a:off x="10255295" y="2799472"/>
                    <a:ext cx="633155" cy="467192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5" name="Retângulo 14">
                    <a:extLst>
                      <a:ext uri="{FF2B5EF4-FFF2-40B4-BE49-F238E27FC236}">
                        <a16:creationId xmlns:a16="http://schemas.microsoft.com/office/drawing/2014/main" id="{209C64BF-8B80-454D-A722-158F6D921B26}"/>
                      </a:ext>
                    </a:extLst>
                  </p:cNvPr>
                  <p:cNvSpPr/>
                  <p:nvPr/>
                </p:nvSpPr>
                <p:spPr>
                  <a:xfrm>
                    <a:off x="4686818" y="2324628"/>
                    <a:ext cx="609774" cy="474844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6" name="Retângulo 15">
                    <a:extLst>
                      <a:ext uri="{FF2B5EF4-FFF2-40B4-BE49-F238E27FC236}">
                        <a16:creationId xmlns:a16="http://schemas.microsoft.com/office/drawing/2014/main" id="{EE93A385-59F7-456A-A58E-EB185E26656A}"/>
                      </a:ext>
                    </a:extLst>
                  </p:cNvPr>
                  <p:cNvSpPr/>
                  <p:nvPr/>
                </p:nvSpPr>
                <p:spPr>
                  <a:xfrm>
                    <a:off x="9015806" y="2327947"/>
                    <a:ext cx="609774" cy="47152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8" name="Retângulo 17">
                    <a:extLst>
                      <a:ext uri="{FF2B5EF4-FFF2-40B4-BE49-F238E27FC236}">
                        <a16:creationId xmlns:a16="http://schemas.microsoft.com/office/drawing/2014/main" id="{F448A678-73B0-4DDC-AE00-D5DF52BD486A}"/>
                      </a:ext>
                    </a:extLst>
                  </p:cNvPr>
                  <p:cNvSpPr/>
                  <p:nvPr/>
                </p:nvSpPr>
                <p:spPr>
                  <a:xfrm>
                    <a:off x="9637719" y="2326176"/>
                    <a:ext cx="609774" cy="476620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solidFill>
                        <a:srgbClr val="006666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833E5D1-EDC9-4626-9A3C-531A92C583ED}"/>
                </a:ext>
              </a:extLst>
            </p:cNvPr>
            <p:cNvSpPr/>
            <p:nvPr/>
          </p:nvSpPr>
          <p:spPr>
            <a:xfrm>
              <a:off x="8895167" y="3831243"/>
              <a:ext cx="609774" cy="48095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5D63EE8-6781-4DE4-82E4-9987484F24A8}"/>
                </a:ext>
              </a:extLst>
            </p:cNvPr>
            <p:cNvSpPr/>
            <p:nvPr/>
          </p:nvSpPr>
          <p:spPr>
            <a:xfrm>
              <a:off x="8282160" y="4309205"/>
              <a:ext cx="609774" cy="48095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666"/>
                </a:solidFill>
              </a:endParaRPr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0462B33-C1D3-4E0D-9FC8-B4B7295374B6}"/>
              </a:ext>
            </a:extLst>
          </p:cNvPr>
          <p:cNvSpPr txBox="1"/>
          <p:nvPr/>
        </p:nvSpPr>
        <p:spPr>
          <a:xfrm>
            <a:off x="3412242" y="63203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14031A5B-9724-4774-BB44-B7FB30D2E317}"/>
              </a:ext>
            </a:extLst>
          </p:cNvPr>
          <p:cNvSpPr txBox="1"/>
          <p:nvPr/>
        </p:nvSpPr>
        <p:spPr>
          <a:xfrm>
            <a:off x="3417331" y="254739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0B3B5C8-6315-4A35-A0E0-29AB2EF304A6}"/>
              </a:ext>
            </a:extLst>
          </p:cNvPr>
          <p:cNvSpPr txBox="1"/>
          <p:nvPr/>
        </p:nvSpPr>
        <p:spPr>
          <a:xfrm>
            <a:off x="4039291" y="204971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9B48DC7-A586-47D4-B8A5-6BE0335340DD}"/>
              </a:ext>
            </a:extLst>
          </p:cNvPr>
          <p:cNvSpPr txBox="1"/>
          <p:nvPr/>
        </p:nvSpPr>
        <p:spPr>
          <a:xfrm>
            <a:off x="4640399" y="301861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9F30AA5-F521-46D9-95A6-B18286E49240}"/>
              </a:ext>
            </a:extLst>
          </p:cNvPr>
          <p:cNvSpPr txBox="1"/>
          <p:nvPr/>
        </p:nvSpPr>
        <p:spPr>
          <a:xfrm>
            <a:off x="8986356" y="300985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75B7F7F-C577-49B2-B870-28EE0E7B2CE7}"/>
              </a:ext>
            </a:extLst>
          </p:cNvPr>
          <p:cNvSpPr txBox="1"/>
          <p:nvPr/>
        </p:nvSpPr>
        <p:spPr>
          <a:xfrm>
            <a:off x="7104822" y="400123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0707462-9451-4E65-BFCA-DB018D3B1AFD}"/>
              </a:ext>
            </a:extLst>
          </p:cNvPr>
          <p:cNvSpPr txBox="1"/>
          <p:nvPr/>
        </p:nvSpPr>
        <p:spPr>
          <a:xfrm>
            <a:off x="3412241" y="111934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059CA7F-4842-4A38-A1B5-3A7477F996D8}"/>
              </a:ext>
            </a:extLst>
          </p:cNvPr>
          <p:cNvSpPr txBox="1"/>
          <p:nvPr/>
        </p:nvSpPr>
        <p:spPr>
          <a:xfrm>
            <a:off x="8367101" y="301748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98B406B-B72A-4914-A422-47ABBAB2F69A}"/>
              </a:ext>
            </a:extLst>
          </p:cNvPr>
          <p:cNvSpPr txBox="1"/>
          <p:nvPr/>
        </p:nvSpPr>
        <p:spPr>
          <a:xfrm>
            <a:off x="3391268" y="159419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BF7F4661-42CC-48AC-A038-B62BA9FB408C}"/>
              </a:ext>
            </a:extLst>
          </p:cNvPr>
          <p:cNvSpPr txBox="1"/>
          <p:nvPr/>
        </p:nvSpPr>
        <p:spPr>
          <a:xfrm>
            <a:off x="3410905" y="302883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E262444C-CAD3-4F41-9166-9AF972E584C4}"/>
              </a:ext>
            </a:extLst>
          </p:cNvPr>
          <p:cNvSpPr txBox="1"/>
          <p:nvPr/>
        </p:nvSpPr>
        <p:spPr>
          <a:xfrm>
            <a:off x="3412243" y="20456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90CC1E0B-6126-4D73-A292-833044997DC6}"/>
              </a:ext>
            </a:extLst>
          </p:cNvPr>
          <p:cNvSpPr txBox="1"/>
          <p:nvPr/>
        </p:nvSpPr>
        <p:spPr>
          <a:xfrm>
            <a:off x="3405074" y="352057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809C74-D825-4EF2-B095-877E5336904E}"/>
              </a:ext>
            </a:extLst>
          </p:cNvPr>
          <p:cNvSpPr txBox="1"/>
          <p:nvPr/>
        </p:nvSpPr>
        <p:spPr>
          <a:xfrm>
            <a:off x="2784774" y="204553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541F8C90-0192-4F69-B4AF-A67594A1D91B}"/>
              </a:ext>
            </a:extLst>
          </p:cNvPr>
          <p:cNvSpPr txBox="1"/>
          <p:nvPr/>
        </p:nvSpPr>
        <p:spPr>
          <a:xfrm>
            <a:off x="2771807" y="30237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75A4448D-A6E7-4201-8B3D-EB646767DB88}"/>
              </a:ext>
            </a:extLst>
          </p:cNvPr>
          <p:cNvSpPr txBox="1"/>
          <p:nvPr/>
        </p:nvSpPr>
        <p:spPr>
          <a:xfrm>
            <a:off x="4027956" y="302883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93C89307-A993-40A0-A4CC-C939BF9BC681}"/>
              </a:ext>
            </a:extLst>
          </p:cNvPr>
          <p:cNvSpPr txBox="1"/>
          <p:nvPr/>
        </p:nvSpPr>
        <p:spPr>
          <a:xfrm>
            <a:off x="5878360" y="30311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70FF1BDA-A9BE-40A1-8D71-65E743D8E8D3}"/>
              </a:ext>
            </a:extLst>
          </p:cNvPr>
          <p:cNvSpPr txBox="1"/>
          <p:nvPr/>
        </p:nvSpPr>
        <p:spPr>
          <a:xfrm>
            <a:off x="6483809" y="30237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62F15068-EFA2-459D-9C91-339FEF70BA73}"/>
              </a:ext>
            </a:extLst>
          </p:cNvPr>
          <p:cNvSpPr txBox="1"/>
          <p:nvPr/>
        </p:nvSpPr>
        <p:spPr>
          <a:xfrm>
            <a:off x="7104231" y="30237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9038DB42-1C14-4035-ABDC-89883A98FBF3}"/>
              </a:ext>
            </a:extLst>
          </p:cNvPr>
          <p:cNvSpPr txBox="1"/>
          <p:nvPr/>
        </p:nvSpPr>
        <p:spPr>
          <a:xfrm>
            <a:off x="7709299" y="448871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EA5BB0E5-244B-4215-AE04-9B1E21EF3672}"/>
              </a:ext>
            </a:extLst>
          </p:cNvPr>
          <p:cNvSpPr txBox="1"/>
          <p:nvPr/>
        </p:nvSpPr>
        <p:spPr>
          <a:xfrm>
            <a:off x="7104230" y="449700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B4EBB158-0763-41F6-A797-76E9ED8FCA8F}"/>
              </a:ext>
            </a:extLst>
          </p:cNvPr>
          <p:cNvSpPr txBox="1"/>
          <p:nvPr/>
        </p:nvSpPr>
        <p:spPr>
          <a:xfrm>
            <a:off x="7104392" y="254401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6DE62C48-66A8-4564-A1CA-5A6FD9B6967B}"/>
              </a:ext>
            </a:extLst>
          </p:cNvPr>
          <p:cNvSpPr txBox="1"/>
          <p:nvPr/>
        </p:nvSpPr>
        <p:spPr>
          <a:xfrm>
            <a:off x="7103992" y="35090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5965407A-C369-48A5-8CF4-210DAC91035D}"/>
              </a:ext>
            </a:extLst>
          </p:cNvPr>
          <p:cNvSpPr txBox="1"/>
          <p:nvPr/>
        </p:nvSpPr>
        <p:spPr>
          <a:xfrm>
            <a:off x="7104229" y="498227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882F2C3A-1FEE-4957-8E2D-A34A9ABDB77F}"/>
              </a:ext>
            </a:extLst>
          </p:cNvPr>
          <p:cNvSpPr txBox="1"/>
          <p:nvPr/>
        </p:nvSpPr>
        <p:spPr>
          <a:xfrm>
            <a:off x="7741802" y="30237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D82C11FB-1166-46C3-99A9-74D1B8DC680F}"/>
              </a:ext>
            </a:extLst>
          </p:cNvPr>
          <p:cNvSpPr txBox="1"/>
          <p:nvPr/>
        </p:nvSpPr>
        <p:spPr>
          <a:xfrm>
            <a:off x="8367101" y="207502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551F63F3-65F4-40CE-9583-E00613BFF199}"/>
              </a:ext>
            </a:extLst>
          </p:cNvPr>
          <p:cNvSpPr txBox="1"/>
          <p:nvPr/>
        </p:nvSpPr>
        <p:spPr>
          <a:xfrm>
            <a:off x="8367101" y="257523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12D8FBA9-7F12-4050-9594-75346A325ABF}"/>
              </a:ext>
            </a:extLst>
          </p:cNvPr>
          <p:cNvSpPr txBox="1"/>
          <p:nvPr/>
        </p:nvSpPr>
        <p:spPr>
          <a:xfrm>
            <a:off x="8359743" y="350902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CE6CDCDF-3931-46B9-8FCC-46C4776FD867}"/>
              </a:ext>
            </a:extLst>
          </p:cNvPr>
          <p:cNvSpPr txBox="1"/>
          <p:nvPr/>
        </p:nvSpPr>
        <p:spPr>
          <a:xfrm>
            <a:off x="8934794" y="448871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3DFF344B-B834-412A-8358-9FB6240A4843}"/>
              </a:ext>
            </a:extLst>
          </p:cNvPr>
          <p:cNvSpPr txBox="1"/>
          <p:nvPr/>
        </p:nvSpPr>
        <p:spPr>
          <a:xfrm>
            <a:off x="8351636" y="4493115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5" grpId="0"/>
      <p:bldP spid="66" grpId="0"/>
      <p:bldP spid="68" grpId="0"/>
      <p:bldP spid="74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624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Adobe Gothic Std B</vt:lpstr>
      <vt:lpstr>Arial</vt:lpstr>
      <vt:lpstr>Arial Black</vt:lpstr>
      <vt:lpstr>Calibri</vt:lpstr>
      <vt:lpstr>Calibri Light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2021-02-25T17:31:36Z</dcterms:modified>
</cp:coreProperties>
</file>