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75" r:id="rId8"/>
    <p:sldId id="276" r:id="rId9"/>
    <p:sldId id="264" r:id="rId10"/>
    <p:sldId id="271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04B5E-4959-4A40-9975-703D03C29EDD}" v="307" dt="2021-02-25T18:58:24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11T14:28:34.880" v="247" actId="20577"/>
      <pc:docMkLst>
        <pc:docMk/>
      </pc:docMkLst>
      <pc:sldChg chg="modSp mod">
        <pc:chgData name="Jenefer Silva Monteiro" userId="bb9653d8-75ff-41bd-8c0e-aae66cfce529" providerId="ADAL" clId="{BCC16EE2-D272-4C23-84E1-8AD0D6F6E83C}" dt="2021-02-11T14:12:16.295" v="2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5:16.534" v="102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7:10.435" v="165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1:16.906" v="180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11T14:21:16.906" v="180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BCC16EE2-D272-4C23-84E1-8AD0D6F6E83C}" dt="2021-02-11T14:27:33.576" v="237" actId="207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11T14:27:33.576" v="237" actId="207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82146D6D-1298-4B97-A4C3-117BD95976A1}"/>
    <pc:docChg chg="undo custSel addSld delSld modSld sldOrd">
      <pc:chgData name="Jenefer Silva Monteiro" userId="bb9653d8-75ff-41bd-8c0e-aae66cfce529" providerId="ADAL" clId="{82146D6D-1298-4B97-A4C3-117BD95976A1}" dt="2021-02-11T17:30:33.588" v="197" actId="20577"/>
      <pc:docMkLst>
        <pc:docMk/>
      </pc:docMkLst>
      <pc:sldChg chg="modSp mod">
        <pc:chgData name="Jenefer Silva Monteiro" userId="bb9653d8-75ff-41bd-8c0e-aae66cfce529" providerId="ADAL" clId="{82146D6D-1298-4B97-A4C3-117BD95976A1}" dt="2021-02-11T16:59:59.097" v="66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82146D6D-1298-4B97-A4C3-117BD95976A1}" dt="2021-02-11T16:59:59.097" v="66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0:29.277" v="46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82146D6D-1298-4B97-A4C3-117BD95976A1}" dt="2021-02-11T16:50:29.277" v="46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82146D6D-1298-4B97-A4C3-117BD95976A1}" dt="2021-02-11T16:49:29.987" v="3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6:48.791" v="5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82146D6D-1298-4B97-A4C3-117BD95976A1}" dt="2021-02-11T16:56:48.791" v="56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1:24.062" v="74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82146D6D-1298-4B97-A4C3-117BD95976A1}" dt="2021-02-11T17:01:24.062" v="74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82146D6D-1298-4B97-A4C3-117BD95976A1}" dt="2021-02-11T17:10:13.727" v="137" actId="1076"/>
        <pc:sldMkLst>
          <pc:docMk/>
          <pc:sldMk cId="2338933098" sldId="264"/>
        </pc:sldMkLst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3" creationId="{361C8407-160E-4B88-9871-344FA799D158}"/>
          </ac:spMkLst>
        </pc:spChg>
        <pc:spChg chg="add del mod">
          <ac:chgData name="Jenefer Silva Monteiro" userId="bb9653d8-75ff-41bd-8c0e-aae66cfce529" providerId="ADAL" clId="{82146D6D-1298-4B97-A4C3-117BD95976A1}" dt="2021-02-11T17:07:13.486" v="104" actId="478"/>
          <ac:spMkLst>
            <pc:docMk/>
            <pc:sldMk cId="2338933098" sldId="264"/>
            <ac:spMk id="7" creationId="{D3B694B1-BEAC-4A29-9C96-5C73351DFD31}"/>
          </ac:spMkLst>
        </pc:spChg>
        <pc:spChg chg="add del mod">
          <ac:chgData name="Jenefer Silva Monteiro" userId="bb9653d8-75ff-41bd-8c0e-aae66cfce529" providerId="ADAL" clId="{82146D6D-1298-4B97-A4C3-117BD95976A1}" dt="2021-02-11T17:07:22.112" v="107" actId="478"/>
          <ac:spMkLst>
            <pc:docMk/>
            <pc:sldMk cId="2338933098" sldId="264"/>
            <ac:spMk id="8" creationId="{E9679240-C7B2-4DC0-945B-2878143A6643}"/>
          </ac:spMkLst>
        </pc:spChg>
        <pc:spChg chg="add del mod">
          <ac:chgData name="Jenefer Silva Monteiro" userId="bb9653d8-75ff-41bd-8c0e-aae66cfce529" providerId="ADAL" clId="{82146D6D-1298-4B97-A4C3-117BD95976A1}" dt="2021-02-11T17:07:22.850" v="108" actId="478"/>
          <ac:spMkLst>
            <pc:docMk/>
            <pc:sldMk cId="2338933098" sldId="264"/>
            <ac:spMk id="9" creationId="{18126B5B-4C17-4D3B-B7A8-5D1703654D6B}"/>
          </ac:spMkLst>
        </pc:spChg>
        <pc:spChg chg="mod">
          <ac:chgData name="Jenefer Silva Monteiro" userId="bb9653d8-75ff-41bd-8c0e-aae66cfce529" providerId="ADAL" clId="{82146D6D-1298-4B97-A4C3-117BD95976A1}" dt="2021-02-11T17:04:00.804" v="90" actId="11"/>
          <ac:spMkLst>
            <pc:docMk/>
            <pc:sldMk cId="2338933098" sldId="264"/>
            <ac:spMk id="10" creationId="{5101D0CF-13E3-47AC-951E-5CB4C06EFB08}"/>
          </ac:spMkLst>
        </pc:spChg>
        <pc:spChg chg="add del mod">
          <ac:chgData name="Jenefer Silva Monteiro" userId="bb9653d8-75ff-41bd-8c0e-aae66cfce529" providerId="ADAL" clId="{82146D6D-1298-4B97-A4C3-117BD95976A1}" dt="2021-02-11T17:07:23.598" v="109" actId="478"/>
          <ac:spMkLst>
            <pc:docMk/>
            <pc:sldMk cId="2338933098" sldId="264"/>
            <ac:spMk id="11" creationId="{876B930B-1474-4E7F-AD34-F472B4C5CA3B}"/>
          </ac:spMkLst>
        </pc:spChg>
        <pc:spChg chg="add del mod">
          <ac:chgData name="Jenefer Silva Monteiro" userId="bb9653d8-75ff-41bd-8c0e-aae66cfce529" providerId="ADAL" clId="{82146D6D-1298-4B97-A4C3-117BD95976A1}" dt="2021-02-11T17:07:24.067" v="110" actId="478"/>
          <ac:spMkLst>
            <pc:docMk/>
            <pc:sldMk cId="2338933098" sldId="264"/>
            <ac:spMk id="12" creationId="{18FE53D1-0272-4069-846F-50D9A1E12BD7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3" creationId="{71AD3CC5-70FD-44C6-A2C7-B531264D8EB0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4" creationId="{18FF6A6B-53A1-4A3D-A5AC-9466E18A1F5A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5" creationId="{59874F2E-CC94-4150-90AB-386B9819038B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6" creationId="{36965A49-4DB7-44DA-86F6-5A3E7CC57663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7" creationId="{20B50F51-A0F7-4FFC-B4A7-3A4490EBFC7C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8" creationId="{655F156E-9C79-49D7-8515-5C3BA16BAC71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9" creationId="{F64D85E6-7673-49BB-9432-029355130AB5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0" creationId="{71E65E6A-3E7F-44CB-97B6-13694BCEE582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1" creationId="{2D96224B-0D9B-4746-A3AA-A101D6095779}"/>
          </ac:spMkLst>
        </pc:spChg>
        <pc:grpChg chg="add mod">
          <ac:chgData name="Jenefer Silva Monteiro" userId="bb9653d8-75ff-41bd-8c0e-aae66cfce529" providerId="ADAL" clId="{82146D6D-1298-4B97-A4C3-117BD95976A1}" dt="2021-02-11T17:10:13.727" v="137" actId="1076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82146D6D-1298-4B97-A4C3-117BD95976A1}" dt="2021-02-11T17:30:33.588" v="19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82146D6D-1298-4B97-A4C3-117BD95976A1}" dt="2021-02-11T17:30:33.588" v="19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2:30.663" v="8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82146D6D-1298-4B97-A4C3-117BD95976A1}" dt="2021-02-11T17:02:30.663" v="8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82146D6D-1298-4B97-A4C3-117BD95976A1}" dt="2021-02-11T17:02:58.977" v="83" actId="47"/>
        <pc:sldMkLst>
          <pc:docMk/>
          <pc:sldMk cId="1163415756" sldId="269"/>
        </pc:sldMkLst>
      </pc:sldChg>
      <pc:sldChg chg="addSp delSp modSp mod">
        <pc:chgData name="Jenefer Silva Monteiro" userId="bb9653d8-75ff-41bd-8c0e-aae66cfce529" providerId="ADAL" clId="{82146D6D-1298-4B97-A4C3-117BD95976A1}" dt="2021-02-11T17:13:12.974" v="154" actId="20577"/>
        <pc:sldMkLst>
          <pc:docMk/>
          <pc:sldMk cId="4034338034" sldId="271"/>
        </pc:sldMkLst>
        <pc:spChg chg="add mod">
          <ac:chgData name="Jenefer Silva Monteiro" userId="bb9653d8-75ff-41bd-8c0e-aae66cfce529" providerId="ADAL" clId="{82146D6D-1298-4B97-A4C3-117BD95976A1}" dt="2021-02-11T17:13:12.974" v="154" actId="20577"/>
          <ac:spMkLst>
            <pc:docMk/>
            <pc:sldMk cId="4034338034" sldId="271"/>
            <ac:spMk id="52" creationId="{7F186FB1-636A-41FD-A411-884C5AA4FEC8}"/>
          </ac:spMkLst>
        </pc:spChg>
        <pc:grpChg chg="del">
          <ac:chgData name="Jenefer Silva Monteiro" userId="bb9653d8-75ff-41bd-8c0e-aae66cfce529" providerId="ADAL" clId="{82146D6D-1298-4B97-A4C3-117BD95976A1}" dt="2021-02-11T17:11:05.236" v="143" actId="478"/>
          <ac:grpSpMkLst>
            <pc:docMk/>
            <pc:sldMk cId="4034338034" sldId="271"/>
            <ac:grpSpMk id="4" creationId="{60EE7C40-03F3-46EA-A6E5-9ED2AB97BCE0}"/>
          </ac:grpSpMkLst>
        </pc:grpChg>
      </pc:sldChg>
      <pc:sldChg chg="delSp modSp mod ord">
        <pc:chgData name="Jenefer Silva Monteiro" userId="bb9653d8-75ff-41bd-8c0e-aae66cfce529" providerId="ADAL" clId="{82146D6D-1298-4B97-A4C3-117BD95976A1}" dt="2021-02-11T17:28:40.819" v="187" actId="1076"/>
        <pc:sldMkLst>
          <pc:docMk/>
          <pc:sldMk cId="200265790" sldId="272"/>
        </pc:sldMkLst>
        <pc:spChg chg="mod">
          <ac:chgData name="Jenefer Silva Monteiro" userId="bb9653d8-75ff-41bd-8c0e-aae66cfce529" providerId="ADAL" clId="{82146D6D-1298-4B97-A4C3-117BD95976A1}" dt="2021-02-11T17:28:40.819" v="187" actId="1076"/>
          <ac:spMkLst>
            <pc:docMk/>
            <pc:sldMk cId="200265790" sldId="272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82146D6D-1298-4B97-A4C3-117BD95976A1}" dt="2021-02-11T17:17:11.992" v="160" actId="478"/>
          <ac:graphicFrameMkLst>
            <pc:docMk/>
            <pc:sldMk cId="200265790" sldId="272"/>
            <ac:graphicFrameMk id="17" creationId="{934444CD-9BEF-4B2B-86A8-247BEF7C9B47}"/>
          </ac:graphicFrameMkLst>
        </pc:graphicFrameChg>
      </pc:sldChg>
      <pc:sldChg chg="del">
        <pc:chgData name="Jenefer Silva Monteiro" userId="bb9653d8-75ff-41bd-8c0e-aae66cfce529" providerId="ADAL" clId="{82146D6D-1298-4B97-A4C3-117BD95976A1}" dt="2021-02-11T17:29:45.857" v="188" actId="47"/>
        <pc:sldMkLst>
          <pc:docMk/>
          <pc:sldMk cId="3559536198" sldId="273"/>
        </pc:sldMkLst>
      </pc:sldChg>
      <pc:sldChg chg="add del ord">
        <pc:chgData name="Jenefer Silva Monteiro" userId="bb9653d8-75ff-41bd-8c0e-aae66cfce529" providerId="ADAL" clId="{82146D6D-1298-4B97-A4C3-117BD95976A1}" dt="2021-02-11T17:10:50.726" v="142" actId="2890"/>
        <pc:sldMkLst>
          <pc:docMk/>
          <pc:sldMk cId="2797601736" sldId="274"/>
        </pc:sldMkLst>
      </pc:sldChg>
      <pc:sldChg chg="addSp modSp add mod">
        <pc:chgData name="Jenefer Silva Monteiro" userId="bb9653d8-75ff-41bd-8c0e-aae66cfce529" providerId="ADAL" clId="{82146D6D-1298-4B97-A4C3-117BD95976A1}" dt="2021-02-11T17:27:37.490" v="175" actId="1076"/>
        <pc:sldMkLst>
          <pc:docMk/>
          <pc:sldMk cId="3294085693" sldId="274"/>
        </pc:sldMkLst>
        <pc:spChg chg="mod">
          <ac:chgData name="Jenefer Silva Monteiro" userId="bb9653d8-75ff-41bd-8c0e-aae66cfce529" providerId="ADAL" clId="{82146D6D-1298-4B97-A4C3-117BD95976A1}" dt="2021-02-11T17:27:37.490" v="175" actId="1076"/>
          <ac:spMkLst>
            <pc:docMk/>
            <pc:sldMk cId="3294085693" sldId="274"/>
            <ac:spMk id="52" creationId="{B91C63C0-387C-4439-9B6E-80944E8DC26D}"/>
          </ac:spMkLst>
        </pc:spChg>
        <pc:picChg chg="mod">
          <ac:chgData name="Jenefer Silva Monteiro" userId="bb9653d8-75ff-41bd-8c0e-aae66cfce529" providerId="ADAL" clId="{82146D6D-1298-4B97-A4C3-117BD95976A1}" dt="2021-02-11T17:27:28.370" v="173"/>
          <ac:picMkLst>
            <pc:docMk/>
            <pc:sldMk cId="3294085693" sldId="27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82146D6D-1298-4B97-A4C3-117BD95976A1}" dt="2021-02-11T17:27:32.025" v="174" actId="1076"/>
          <ac:picMkLst>
            <pc:docMk/>
            <pc:sldMk cId="3294085693" sldId="274"/>
            <ac:picMk id="3" creationId="{02512F24-FD02-4E4F-A1F0-599D197A5428}"/>
          </ac:picMkLst>
        </pc:picChg>
      </pc:sldChg>
    </pc:docChg>
  </pc:docChgLst>
  <pc:docChgLst>
    <pc:chgData name="Jenefer Silva Monteiro" userId="bb9653d8-75ff-41bd-8c0e-aae66cfce529" providerId="ADAL" clId="{E3204B5E-4959-4A40-9975-703D03C29EDD}"/>
    <pc:docChg chg="undo custSel addSld delSld modSld">
      <pc:chgData name="Jenefer Silva Monteiro" userId="bb9653d8-75ff-41bd-8c0e-aae66cfce529" providerId="ADAL" clId="{E3204B5E-4959-4A40-9975-703D03C29EDD}" dt="2021-02-25T18:58:24.133" v="957"/>
      <pc:docMkLst>
        <pc:docMk/>
      </pc:docMkLst>
      <pc:sldChg chg="addSp modSp mod modAnim">
        <pc:chgData name="Jenefer Silva Monteiro" userId="bb9653d8-75ff-41bd-8c0e-aae66cfce529" providerId="ADAL" clId="{E3204B5E-4959-4A40-9975-703D03C29EDD}" dt="2021-02-25T16:11:10.978" v="347" actId="1037"/>
        <pc:sldMkLst>
          <pc:docMk/>
          <pc:sldMk cId="1588459644" sldId="257"/>
        </pc:sldMkLst>
        <pc:spChg chg="mod">
          <ac:chgData name="Jenefer Silva Monteiro" userId="bb9653d8-75ff-41bd-8c0e-aae66cfce529" providerId="ADAL" clId="{E3204B5E-4959-4A40-9975-703D03C29EDD}" dt="2021-02-11T17:47:50.629" v="49" actId="11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E3204B5E-4959-4A40-9975-703D03C29EDD}" dt="2021-02-25T16:11:10.978" v="347" actId="1037"/>
          <ac:spMkLst>
            <pc:docMk/>
            <pc:sldMk cId="1588459644" sldId="257"/>
            <ac:spMk id="7" creationId="{4AC30DCA-EE39-4E93-9C2C-8FF409D6FB2D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5:44.045" v="2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E3204B5E-4959-4A40-9975-703D03C29EDD}" dt="2021-02-11T17:45:44.045" v="21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E3204B5E-4959-4A40-9975-703D03C29EDD}" dt="2021-02-11T17:44:37.602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6:48.585" v="39" actId="207"/>
        <pc:sldMkLst>
          <pc:docMk/>
          <pc:sldMk cId="1282345958" sldId="259"/>
        </pc:sldMkLst>
        <pc:spChg chg="mod">
          <ac:chgData name="Jenefer Silva Monteiro" userId="bb9653d8-75ff-41bd-8c0e-aae66cfce529" providerId="ADAL" clId="{E3204B5E-4959-4A40-9975-703D03C29EDD}" dt="2021-02-11T17:46:48.585" v="39" actId="207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E3204B5E-4959-4A40-9975-703D03C29EDD}" dt="2021-02-25T16:22:06.616" v="382" actId="1037"/>
        <pc:sldMkLst>
          <pc:docMk/>
          <pc:sldMk cId="3700814585" sldId="260"/>
        </pc:sldMkLst>
        <pc:spChg chg="mod">
          <ac:chgData name="Jenefer Silva Monteiro" userId="bb9653d8-75ff-41bd-8c0e-aae66cfce529" providerId="ADAL" clId="{E3204B5E-4959-4A40-9975-703D03C29EDD}" dt="2021-02-11T17:49:33.915" v="91" actId="11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E3204B5E-4959-4A40-9975-703D03C29EDD}" dt="2021-02-25T16:21:03.043" v="350" actId="20577"/>
          <ac:spMkLst>
            <pc:docMk/>
            <pc:sldMk cId="3700814585" sldId="260"/>
            <ac:spMk id="5" creationId="{3D0190C3-38B6-41DD-AD69-602BE0DC1E3A}"/>
          </ac:spMkLst>
        </pc:spChg>
        <pc:spChg chg="add mod">
          <ac:chgData name="Jenefer Silva Monteiro" userId="bb9653d8-75ff-41bd-8c0e-aae66cfce529" providerId="ADAL" clId="{E3204B5E-4959-4A40-9975-703D03C29EDD}" dt="2021-02-25T16:21:24.297" v="366" actId="20577"/>
          <ac:spMkLst>
            <pc:docMk/>
            <pc:sldMk cId="3700814585" sldId="260"/>
            <ac:spMk id="6" creationId="{8ECD9F2E-4C64-4C1C-AF43-E8B7C35D2B6A}"/>
          </ac:spMkLst>
        </pc:spChg>
        <pc:spChg chg="add mod">
          <ac:chgData name="Jenefer Silva Monteiro" userId="bb9653d8-75ff-41bd-8c0e-aae66cfce529" providerId="ADAL" clId="{E3204B5E-4959-4A40-9975-703D03C29EDD}" dt="2021-02-25T16:21:47.995" v="374" actId="1038"/>
          <ac:spMkLst>
            <pc:docMk/>
            <pc:sldMk cId="3700814585" sldId="260"/>
            <ac:spMk id="7" creationId="{DD44AF01-9F64-4E5B-875D-DF01EBF9D98B}"/>
          </ac:spMkLst>
        </pc:spChg>
        <pc:spChg chg="add mod">
          <ac:chgData name="Jenefer Silva Monteiro" userId="bb9653d8-75ff-41bd-8c0e-aae66cfce529" providerId="ADAL" clId="{E3204B5E-4959-4A40-9975-703D03C29EDD}" dt="2021-02-25T16:22:06.616" v="382" actId="1037"/>
          <ac:spMkLst>
            <pc:docMk/>
            <pc:sldMk cId="3700814585" sldId="260"/>
            <ac:spMk id="8" creationId="{7A22D4F3-8079-4C98-9AC7-36C5B1F2254D}"/>
          </ac:spMkLst>
        </pc:spChg>
      </pc:sldChg>
      <pc:sldChg chg="addSp delSp modSp mod">
        <pc:chgData name="Jenefer Silva Monteiro" userId="bb9653d8-75ff-41bd-8c0e-aae66cfce529" providerId="ADAL" clId="{E3204B5E-4959-4A40-9975-703D03C29EDD}" dt="2021-02-11T17:57:29.584" v="149" actId="113"/>
        <pc:sldMkLst>
          <pc:docMk/>
          <pc:sldMk cId="2338933098" sldId="264"/>
        </pc:sldMkLst>
        <pc:spChg chg="add mod">
          <ac:chgData name="Jenefer Silva Monteiro" userId="bb9653d8-75ff-41bd-8c0e-aae66cfce529" providerId="ADAL" clId="{E3204B5E-4959-4A40-9975-703D03C29EDD}" dt="2021-02-11T17:57:29.584" v="149" actId="113"/>
          <ac:spMkLst>
            <pc:docMk/>
            <pc:sldMk cId="2338933098" sldId="264"/>
            <ac:spMk id="7" creationId="{94F9DC6E-0830-46DA-BD95-5345C6D07C02}"/>
          </ac:spMkLst>
        </pc:spChg>
        <pc:spChg chg="mod">
          <ac:chgData name="Jenefer Silva Monteiro" userId="bb9653d8-75ff-41bd-8c0e-aae66cfce529" providerId="ADAL" clId="{E3204B5E-4959-4A40-9975-703D03C29EDD}" dt="2021-02-11T17:57:24.611" v="148" actId="113"/>
          <ac:spMkLst>
            <pc:docMk/>
            <pc:sldMk cId="2338933098" sldId="264"/>
            <ac:spMk id="10" creationId="{5101D0CF-13E3-47AC-951E-5CB4C06EFB08}"/>
          </ac:spMkLst>
        </pc:spChg>
        <pc:grpChg chg="del">
          <ac:chgData name="Jenefer Silva Monteiro" userId="bb9653d8-75ff-41bd-8c0e-aae66cfce529" providerId="ADAL" clId="{E3204B5E-4959-4A40-9975-703D03C29EDD}" dt="2021-02-11T17:55:04.133" v="128" actId="478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E3204B5E-4959-4A40-9975-703D03C29EDD}" dt="2021-02-11T17:58:07.832" v="158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E3204B5E-4959-4A40-9975-703D03C29EDD}" dt="2021-02-11T17:58:07.832" v="158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E3204B5E-4959-4A40-9975-703D03C29EDD}" dt="2021-02-25T16:23:12.507" v="437" actId="14100"/>
        <pc:sldMkLst>
          <pc:docMk/>
          <pc:sldMk cId="2849138592" sldId="268"/>
        </pc:sldMkLst>
        <pc:spChg chg="mod">
          <ac:chgData name="Jenefer Silva Monteiro" userId="bb9653d8-75ff-41bd-8c0e-aae66cfce529" providerId="ADAL" clId="{E3204B5E-4959-4A40-9975-703D03C29EDD}" dt="2021-02-11T17:50:34.627" v="101" actId="11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E3204B5E-4959-4A40-9975-703D03C29EDD}" dt="2021-02-25T16:23:12.507" v="437" actId="14100"/>
          <ac:spMkLst>
            <pc:docMk/>
            <pc:sldMk cId="2849138592" sldId="268"/>
            <ac:spMk id="5" creationId="{9B418C39-6526-4283-9954-1BEE78871D5C}"/>
          </ac:spMkLst>
        </pc:spChg>
      </pc:sldChg>
      <pc:sldChg chg="addSp delSp modSp mod delAnim modAnim">
        <pc:chgData name="Jenefer Silva Monteiro" userId="bb9653d8-75ff-41bd-8c0e-aae66cfce529" providerId="ADAL" clId="{E3204B5E-4959-4A40-9975-703D03C29EDD}" dt="2021-02-25T18:58:24.133" v="957"/>
        <pc:sldMkLst>
          <pc:docMk/>
          <pc:sldMk cId="4034338034" sldId="271"/>
        </pc:sldMkLst>
        <pc:spChg chg="mod">
          <ac:chgData name="Jenefer Silva Monteiro" userId="bb9653d8-75ff-41bd-8c0e-aae66cfce529" providerId="ADAL" clId="{E3204B5E-4959-4A40-9975-703D03C29EDD}" dt="2021-02-11T18:14:15.587" v="190" actId="1076"/>
          <ac:spMkLst>
            <pc:docMk/>
            <pc:sldMk cId="4034338034" sldId="271"/>
            <ac:spMk id="6" creationId="{FAB44CA5-C857-4945-B39C-A9BCFE91532C}"/>
          </ac:spMkLst>
        </pc:spChg>
        <pc:spChg chg="mod">
          <ac:chgData name="Jenefer Silva Monteiro" userId="bb9653d8-75ff-41bd-8c0e-aae66cfce529" providerId="ADAL" clId="{E3204B5E-4959-4A40-9975-703D03C29EDD}" dt="2021-02-11T18:14:36.983" v="193" actId="14100"/>
          <ac:spMkLst>
            <pc:docMk/>
            <pc:sldMk cId="4034338034" sldId="271"/>
            <ac:spMk id="7" creationId="{EB0826F9-9A1A-4253-8C7D-736230DF57E0}"/>
          </ac:spMkLst>
        </pc:spChg>
        <pc:spChg chg="mod">
          <ac:chgData name="Jenefer Silva Monteiro" userId="bb9653d8-75ff-41bd-8c0e-aae66cfce529" providerId="ADAL" clId="{E3204B5E-4959-4A40-9975-703D03C29EDD}" dt="2021-02-11T18:09:06.430" v="174" actId="1076"/>
          <ac:spMkLst>
            <pc:docMk/>
            <pc:sldMk cId="4034338034" sldId="271"/>
            <ac:spMk id="8" creationId="{C5DCCCA3-E057-4C04-A346-D4911EF5E435}"/>
          </ac:spMkLst>
        </pc:spChg>
        <pc:spChg chg="mod">
          <ac:chgData name="Jenefer Silva Monteiro" userId="bb9653d8-75ff-41bd-8c0e-aae66cfce529" providerId="ADAL" clId="{E3204B5E-4959-4A40-9975-703D03C29EDD}" dt="2021-02-25T16:52:25.607" v="777" actId="14100"/>
          <ac:spMkLst>
            <pc:docMk/>
            <pc:sldMk cId="4034338034" sldId="271"/>
            <ac:spMk id="12" creationId="{66E7E4F6-7098-407C-86AD-D112AE02990F}"/>
          </ac:spMkLst>
        </pc:spChg>
        <pc:spChg chg="mod">
          <ac:chgData name="Jenefer Silva Monteiro" userId="bb9653d8-75ff-41bd-8c0e-aae66cfce529" providerId="ADAL" clId="{E3204B5E-4959-4A40-9975-703D03C29EDD}" dt="2021-02-11T18:13:38.516" v="188" actId="14100"/>
          <ac:spMkLst>
            <pc:docMk/>
            <pc:sldMk cId="4034338034" sldId="271"/>
            <ac:spMk id="13" creationId="{C41BF17D-1578-4D3E-A17C-27C28281BE59}"/>
          </ac:spMkLst>
        </pc:spChg>
        <pc:spChg chg="mod">
          <ac:chgData name="Jenefer Silva Monteiro" userId="bb9653d8-75ff-41bd-8c0e-aae66cfce529" providerId="ADAL" clId="{E3204B5E-4959-4A40-9975-703D03C29EDD}" dt="2021-02-11T18:17:06.018" v="210" actId="14100"/>
          <ac:spMkLst>
            <pc:docMk/>
            <pc:sldMk cId="4034338034" sldId="271"/>
            <ac:spMk id="14" creationId="{304C4582-30BE-4391-8EDB-85E10F5306FD}"/>
          </ac:spMkLst>
        </pc:spChg>
        <pc:spChg chg="mod">
          <ac:chgData name="Jenefer Silva Monteiro" userId="bb9653d8-75ff-41bd-8c0e-aae66cfce529" providerId="ADAL" clId="{E3204B5E-4959-4A40-9975-703D03C29EDD}" dt="2021-02-11T18:48:03.550" v="339" actId="14100"/>
          <ac:spMkLst>
            <pc:docMk/>
            <pc:sldMk cId="4034338034" sldId="271"/>
            <ac:spMk id="15" creationId="{8746D1FE-2C27-4C15-95A3-6263D9FDAE0D}"/>
          </ac:spMkLst>
        </pc:spChg>
        <pc:spChg chg="add mod">
          <ac:chgData name="Jenefer Silva Monteiro" userId="bb9653d8-75ff-41bd-8c0e-aae66cfce529" providerId="ADAL" clId="{E3204B5E-4959-4A40-9975-703D03C29EDD}" dt="2021-02-25T17:08:59.452" v="928" actId="1076"/>
          <ac:spMkLst>
            <pc:docMk/>
            <pc:sldMk cId="4034338034" sldId="271"/>
            <ac:spMk id="17" creationId="{765511AC-60EF-4EB0-BE36-1EB50D7F215C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18" creationId="{DC76D861-E685-48C3-BA4F-F41B9D62DD8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0" creationId="{46352F94-8451-4304-AAA2-0B2C4AA0AB60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1" creationId="{32D9D083-D18C-4950-A00A-F42052583BA3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2" creationId="{6F91F319-F1B4-491E-B8DD-3411E73913EE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3" creationId="{C9240284-ECA7-4A1C-B444-D52ECCB0CF6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4" creationId="{50749BB3-C264-4FB2-9E26-E6E92D41A591}"/>
          </ac:spMkLst>
        </pc:spChg>
        <pc:spChg chg="mod">
          <ac:chgData name="Jenefer Silva Monteiro" userId="bb9653d8-75ff-41bd-8c0e-aae66cfce529" providerId="ADAL" clId="{E3204B5E-4959-4A40-9975-703D03C29EDD}" dt="2021-02-11T18:08:19.118" v="171" actId="1076"/>
          <ac:spMkLst>
            <pc:docMk/>
            <pc:sldMk cId="4034338034" sldId="271"/>
            <ac:spMk id="25" creationId="{CAC4C7B7-03F7-4F17-975C-7D6CEC58DF51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6" creationId="{715E5258-20BA-457F-A3AF-042FE6641F49}"/>
          </ac:spMkLst>
        </pc:spChg>
        <pc:spChg chg="mod">
          <ac:chgData name="Jenefer Silva Monteiro" userId="bb9653d8-75ff-41bd-8c0e-aae66cfce529" providerId="ADAL" clId="{E3204B5E-4959-4A40-9975-703D03C29EDD}" dt="2021-02-11T18:06:51.544" v="164" actId="1037"/>
          <ac:spMkLst>
            <pc:docMk/>
            <pc:sldMk cId="4034338034" sldId="271"/>
            <ac:spMk id="27" creationId="{034EBF15-D692-416B-A1FE-A0264EAA93A3}"/>
          </ac:spMkLst>
        </pc:spChg>
        <pc:spChg chg="mod">
          <ac:chgData name="Jenefer Silva Monteiro" userId="bb9653d8-75ff-41bd-8c0e-aae66cfce529" providerId="ADAL" clId="{E3204B5E-4959-4A40-9975-703D03C29EDD}" dt="2021-02-11T18:15:50.335" v="200" actId="1035"/>
          <ac:spMkLst>
            <pc:docMk/>
            <pc:sldMk cId="4034338034" sldId="271"/>
            <ac:spMk id="28" creationId="{BB062621-AFD5-4930-8797-0A274A9907D8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9" creationId="{72823993-E232-457E-8BFE-70408C0AECC4}"/>
          </ac:spMkLst>
        </pc:spChg>
        <pc:spChg chg="mod">
          <ac:chgData name="Jenefer Silva Monteiro" userId="bb9653d8-75ff-41bd-8c0e-aae66cfce529" providerId="ADAL" clId="{E3204B5E-4959-4A40-9975-703D03C29EDD}" dt="2021-02-11T18:48:14.368" v="340" actId="14100"/>
          <ac:spMkLst>
            <pc:docMk/>
            <pc:sldMk cId="4034338034" sldId="271"/>
            <ac:spMk id="30" creationId="{8173A735-8000-49B7-BF16-E81F02A719F3}"/>
          </ac:spMkLst>
        </pc:spChg>
        <pc:spChg chg="mod">
          <ac:chgData name="Jenefer Silva Monteiro" userId="bb9653d8-75ff-41bd-8c0e-aae66cfce529" providerId="ADAL" clId="{E3204B5E-4959-4A40-9975-703D03C29EDD}" dt="2021-02-11T18:14:24.634" v="191" actId="14100"/>
          <ac:spMkLst>
            <pc:docMk/>
            <pc:sldMk cId="4034338034" sldId="271"/>
            <ac:spMk id="31" creationId="{3808215A-DE5B-42A0-9003-B0F782A9053E}"/>
          </ac:spMkLst>
        </pc:spChg>
        <pc:spChg chg="mod">
          <ac:chgData name="Jenefer Silva Monteiro" userId="bb9653d8-75ff-41bd-8c0e-aae66cfce529" providerId="ADAL" clId="{E3204B5E-4959-4A40-9975-703D03C29EDD}" dt="2021-02-11T18:08:40.087" v="172" actId="1076"/>
          <ac:spMkLst>
            <pc:docMk/>
            <pc:sldMk cId="4034338034" sldId="271"/>
            <ac:spMk id="32" creationId="{D714A332-3812-4C91-9B5F-F0119E12FA5D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33" creationId="{A2033C34-3962-47F2-A72A-8D2E072BB849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4" creationId="{7C0FC2A2-1879-45EC-83B8-638E80E89CDE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5" creationId="{61B0DF6C-F454-4269-8A40-31927083CECD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6" creationId="{A979BF88-0BDA-499E-9B52-7009607C1124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7" creationId="{A978323C-8440-47C9-B48F-984CDE04D990}"/>
          </ac:spMkLst>
        </pc:spChg>
        <pc:spChg chg="mod">
          <ac:chgData name="Jenefer Silva Monteiro" userId="bb9653d8-75ff-41bd-8c0e-aae66cfce529" providerId="ADAL" clId="{E3204B5E-4959-4A40-9975-703D03C29EDD}" dt="2021-02-11T18:10:01.705" v="179" actId="14100"/>
          <ac:spMkLst>
            <pc:docMk/>
            <pc:sldMk cId="4034338034" sldId="271"/>
            <ac:spMk id="39" creationId="{10BC4E8A-823D-4093-B624-8DC37C0B52D8}"/>
          </ac:spMkLst>
        </pc:spChg>
        <pc:spChg chg="mod">
          <ac:chgData name="Jenefer Silva Monteiro" userId="bb9653d8-75ff-41bd-8c0e-aae66cfce529" providerId="ADAL" clId="{E3204B5E-4959-4A40-9975-703D03C29EDD}" dt="2021-02-11T18:14:30.535" v="192" actId="14100"/>
          <ac:spMkLst>
            <pc:docMk/>
            <pc:sldMk cId="4034338034" sldId="271"/>
            <ac:spMk id="40" creationId="{0DB90EF4-A7C7-4CAB-AE7D-8FAB0418DEDC}"/>
          </ac:spMkLst>
        </pc:spChg>
        <pc:spChg chg="mod">
          <ac:chgData name="Jenefer Silva Monteiro" userId="bb9653d8-75ff-41bd-8c0e-aae66cfce529" providerId="ADAL" clId="{E3204B5E-4959-4A40-9975-703D03C29EDD}" dt="2021-02-11T18:15:03.651" v="196" actId="1076"/>
          <ac:spMkLst>
            <pc:docMk/>
            <pc:sldMk cId="4034338034" sldId="271"/>
            <ac:spMk id="41" creationId="{BE6802DB-D2DE-47AA-82C7-7E5ACC42D2B3}"/>
          </ac:spMkLst>
        </pc:spChg>
        <pc:spChg chg="mod">
          <ac:chgData name="Jenefer Silva Monteiro" userId="bb9653d8-75ff-41bd-8c0e-aae66cfce529" providerId="ADAL" clId="{E3204B5E-4959-4A40-9975-703D03C29EDD}" dt="2021-02-11T18:49:38.527" v="343" actId="1037"/>
          <ac:spMkLst>
            <pc:docMk/>
            <pc:sldMk cId="4034338034" sldId="271"/>
            <ac:spMk id="42" creationId="{F053DB0F-01D7-4783-94B3-407D3187F327}"/>
          </ac:spMkLst>
        </pc:spChg>
        <pc:spChg chg="mod">
          <ac:chgData name="Jenefer Silva Monteiro" userId="bb9653d8-75ff-41bd-8c0e-aae66cfce529" providerId="ADAL" clId="{E3204B5E-4959-4A40-9975-703D03C29EDD}" dt="2021-02-11T18:13:19.540" v="186" actId="14100"/>
          <ac:spMkLst>
            <pc:docMk/>
            <pc:sldMk cId="4034338034" sldId="271"/>
            <ac:spMk id="43" creationId="{467EDCDE-6652-402C-875E-2615DB5229D2}"/>
          </ac:spMkLst>
        </pc:spChg>
        <pc:spChg chg="mod">
          <ac:chgData name="Jenefer Silva Monteiro" userId="bb9653d8-75ff-41bd-8c0e-aae66cfce529" providerId="ADAL" clId="{E3204B5E-4959-4A40-9975-703D03C29EDD}" dt="2021-02-25T16:39:37.517" v="660" actId="14100"/>
          <ac:spMkLst>
            <pc:docMk/>
            <pc:sldMk cId="4034338034" sldId="271"/>
            <ac:spMk id="44" creationId="{585597AF-E6AF-48C5-8F2E-701673F5E12C}"/>
          </ac:spMkLst>
        </pc:spChg>
        <pc:spChg chg="mod">
          <ac:chgData name="Jenefer Silva Monteiro" userId="bb9653d8-75ff-41bd-8c0e-aae66cfce529" providerId="ADAL" clId="{E3204B5E-4959-4A40-9975-703D03C29EDD}" dt="2021-02-11T18:15:34.076" v="197" actId="1076"/>
          <ac:spMkLst>
            <pc:docMk/>
            <pc:sldMk cId="4034338034" sldId="271"/>
            <ac:spMk id="45" creationId="{1A9D06F3-A2E4-48A3-A7A5-14743C0B5F87}"/>
          </ac:spMkLst>
        </pc:spChg>
        <pc:spChg chg="mod">
          <ac:chgData name="Jenefer Silva Monteiro" userId="bb9653d8-75ff-41bd-8c0e-aae66cfce529" providerId="ADAL" clId="{E3204B5E-4959-4A40-9975-703D03C29EDD}" dt="2021-02-11T18:08:56.066" v="173" actId="1076"/>
          <ac:spMkLst>
            <pc:docMk/>
            <pc:sldMk cId="4034338034" sldId="271"/>
            <ac:spMk id="46" creationId="{1FBF95F1-1081-454F-87FA-12AA66B2E3DC}"/>
          </ac:spMkLst>
        </pc:spChg>
        <pc:spChg chg="mod">
          <ac:chgData name="Jenefer Silva Monteiro" userId="bb9653d8-75ff-41bd-8c0e-aae66cfce529" providerId="ADAL" clId="{E3204B5E-4959-4A40-9975-703D03C29EDD}" dt="2021-02-11T18:09:17.100" v="175" actId="1076"/>
          <ac:spMkLst>
            <pc:docMk/>
            <pc:sldMk cId="4034338034" sldId="271"/>
            <ac:spMk id="47" creationId="{0DE2CBD0-17DB-434B-888E-4720568076B7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48" creationId="{8C2EEAA8-D57E-4F4D-A5C3-A7E26F37D4C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49" creationId="{5C0E8C79-21F6-4800-AA90-AD42DA6034C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0" creationId="{ADFB24A9-96C0-4590-90A3-B78BA49AF6E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1" creationId="{BA2D9AB7-D7E6-41CA-999E-68BD0862E4B5}"/>
          </ac:spMkLst>
        </pc:spChg>
        <pc:spChg chg="del">
          <ac:chgData name="Jenefer Silva Monteiro" userId="bb9653d8-75ff-41bd-8c0e-aae66cfce529" providerId="ADAL" clId="{E3204B5E-4959-4A40-9975-703D03C29EDD}" dt="2021-02-11T17:57:37.523" v="150" actId="478"/>
          <ac:spMkLst>
            <pc:docMk/>
            <pc:sldMk cId="4034338034" sldId="271"/>
            <ac:spMk id="52" creationId="{7F186FB1-636A-41FD-A411-884C5AA4FEC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3" creationId="{C28F55F7-FDD4-434A-8625-F3EB5099FD4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4" creationId="{126B0DE5-1D2B-4A62-AD01-FA4423A4944B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5" creationId="{BF0769E0-6394-445C-801C-75AE7ABC914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6" creationId="{A5563CA1-BD49-45C6-9FF5-EB37875E0E6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7" creationId="{218FE9E3-284D-4D91-A33A-4833A94D9BC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8" creationId="{7662CDF1-7866-45D9-88DD-A71F3D4DA93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9" creationId="{83C41B8C-4E3A-48DD-9A0A-2521505F90D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0" creationId="{4B16AD30-26DC-463B-B8E9-C4D2CE4D533F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1" creationId="{FDD40B21-33D7-42A9-8230-B8C75294996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2" creationId="{82FF34A6-831D-4BAE-9208-D8D2231A5E11}"/>
          </ac:spMkLst>
        </pc:spChg>
        <pc:spChg chg="add mod">
          <ac:chgData name="Jenefer Silva Monteiro" userId="bb9653d8-75ff-41bd-8c0e-aae66cfce529" providerId="ADAL" clId="{E3204B5E-4959-4A40-9975-703D03C29EDD}" dt="2021-02-11T18:49:27.615" v="342" actId="14100"/>
          <ac:spMkLst>
            <pc:docMk/>
            <pc:sldMk cId="4034338034" sldId="271"/>
            <ac:spMk id="63" creationId="{A4756FFC-9695-4D46-BF9E-5901EA7BD024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4" creationId="{AFC42775-EA30-4AD2-A1F5-048B5E60CCF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5" creationId="{81ABC265-E61B-4683-8854-D46DF84E86DD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6" creationId="{E3B8F597-8C53-45FC-837A-F03E3B957B8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7" creationId="{0EA5F445-FBC1-45BC-BCA0-ACDEBF14DF3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8" creationId="{9B154E21-A41E-4762-B153-50DE8717EFD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9" creationId="{2569E962-06C3-473E-A1DB-4281B03FC179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70" creationId="{A104AA7C-B052-48EE-AAD6-A44AE072BE9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1" creationId="{8DD98429-F55A-4385-81EC-C3500F27B66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2" creationId="{11BC7EDE-4330-448E-BBAA-6E0B54E5E30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3" creationId="{766AB4EA-1092-4718-934B-EC4B1B9B1401}"/>
          </ac:spMkLst>
        </pc:spChg>
        <pc:spChg chg="add mod">
          <ac:chgData name="Jenefer Silva Monteiro" userId="bb9653d8-75ff-41bd-8c0e-aae66cfce529" providerId="ADAL" clId="{E3204B5E-4959-4A40-9975-703D03C29EDD}" dt="2021-02-25T16:28:56.395" v="622" actId="1035"/>
          <ac:spMkLst>
            <pc:docMk/>
            <pc:sldMk cId="4034338034" sldId="271"/>
            <ac:spMk id="74" creationId="{8C0C14B1-4D2E-4F04-8828-B95F789C8D3F}"/>
          </ac:spMkLst>
        </pc:spChg>
        <pc:spChg chg="add mod">
          <ac:chgData name="Jenefer Silva Monteiro" userId="bb9653d8-75ff-41bd-8c0e-aae66cfce529" providerId="ADAL" clId="{E3204B5E-4959-4A40-9975-703D03C29EDD}" dt="2021-02-25T16:28:56.395" v="622" actId="1035"/>
          <ac:spMkLst>
            <pc:docMk/>
            <pc:sldMk cId="4034338034" sldId="271"/>
            <ac:spMk id="75" creationId="{CD4E2745-08B7-4406-BBE5-5780CCBDC49A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76" creationId="{3315504F-7995-4230-83D0-3895A4C43FE7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77" creationId="{A483A437-C14C-49B7-8BFE-0696F1A3BE39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78" creationId="{77CCCF68-AD91-4F91-AEF6-0531CEF992D1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79" creationId="{CFDBB99E-F4DC-4866-BBEB-30D8001294A0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0" creationId="{68EA58F0-F4E0-4972-B2DB-481F9D490A71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1" creationId="{2AD9B3CF-82FE-4B9A-9F72-B6551AD17680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2" creationId="{D8C1D4C8-DEDB-42CA-839E-93DD03758B71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3" creationId="{9046E130-8E13-4F10-A822-5DBD4370F252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4" creationId="{71BAAF53-4159-46D6-ABF4-DE8BE5AAD20E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5" creationId="{85CE898C-3090-4C6A-B55D-ECCF0B706088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6" creationId="{D1CC89B1-79CE-4338-8999-84AEB9827613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7" creationId="{785C80C8-BEFC-4745-AFAD-7E8E0ABF4472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88" creationId="{905F6AAC-E9C0-425E-8DE6-C4503EE517D3}"/>
          </ac:spMkLst>
        </pc:spChg>
        <pc:spChg chg="add mod">
          <ac:chgData name="Jenefer Silva Monteiro" userId="bb9653d8-75ff-41bd-8c0e-aae66cfce529" providerId="ADAL" clId="{E3204B5E-4959-4A40-9975-703D03C29EDD}" dt="2021-02-25T16:36:16.871" v="628" actId="20577"/>
          <ac:spMkLst>
            <pc:docMk/>
            <pc:sldMk cId="4034338034" sldId="271"/>
            <ac:spMk id="89" creationId="{51760642-B1D6-4A56-BA40-9BCB04700597}"/>
          </ac:spMkLst>
        </pc:spChg>
        <pc:spChg chg="add mod">
          <ac:chgData name="Jenefer Silva Monteiro" userId="bb9653d8-75ff-41bd-8c0e-aae66cfce529" providerId="ADAL" clId="{E3204B5E-4959-4A40-9975-703D03C29EDD}" dt="2021-02-25T16:29:05.799" v="623" actId="14100"/>
          <ac:spMkLst>
            <pc:docMk/>
            <pc:sldMk cId="4034338034" sldId="271"/>
            <ac:spMk id="90" creationId="{60D32F72-74D6-4215-A534-E73B4ADA5848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1" creationId="{64D85670-11E6-4949-A7AE-162A2295CF01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2" creationId="{2FC89EF0-1418-4251-A4DB-3A930A545593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3" creationId="{A3CDBB5E-FCEF-4F0B-80A1-D62B7257B220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4" creationId="{F8D79FCF-2A0B-410D-9999-7D149ADE1E8D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5" creationId="{90C9FDB1-2C86-4BC5-966C-7682727CB21A}"/>
          </ac:spMkLst>
        </pc:spChg>
        <pc:spChg chg="add mod">
          <ac:chgData name="Jenefer Silva Monteiro" userId="bb9653d8-75ff-41bd-8c0e-aae66cfce529" providerId="ADAL" clId="{E3204B5E-4959-4A40-9975-703D03C29EDD}" dt="2021-02-25T16:28:43.476" v="621" actId="1038"/>
          <ac:spMkLst>
            <pc:docMk/>
            <pc:sldMk cId="4034338034" sldId="271"/>
            <ac:spMk id="96" creationId="{17B46D19-1C28-44B9-AF93-C2C85F58611F}"/>
          </ac:spMkLst>
        </pc:spChg>
        <pc:spChg chg="add mod">
          <ac:chgData name="Jenefer Silva Monteiro" userId="bb9653d8-75ff-41bd-8c0e-aae66cfce529" providerId="ADAL" clId="{E3204B5E-4959-4A40-9975-703D03C29EDD}" dt="2021-02-25T16:36:27.587" v="630" actId="1076"/>
          <ac:spMkLst>
            <pc:docMk/>
            <pc:sldMk cId="4034338034" sldId="271"/>
            <ac:spMk id="97" creationId="{9A32E865-AA2A-4193-9D2C-DF05B34409A0}"/>
          </ac:spMkLst>
        </pc:spChg>
        <pc:spChg chg="add mod">
          <ac:chgData name="Jenefer Silva Monteiro" userId="bb9653d8-75ff-41bd-8c0e-aae66cfce529" providerId="ADAL" clId="{E3204B5E-4959-4A40-9975-703D03C29EDD}" dt="2021-02-25T16:36:46.958" v="633" actId="1035"/>
          <ac:spMkLst>
            <pc:docMk/>
            <pc:sldMk cId="4034338034" sldId="271"/>
            <ac:spMk id="98" creationId="{D3542BFF-AFD8-4F5F-B7B6-FD93BE9CE5A6}"/>
          </ac:spMkLst>
        </pc:spChg>
        <pc:spChg chg="add mod">
          <ac:chgData name="Jenefer Silva Monteiro" userId="bb9653d8-75ff-41bd-8c0e-aae66cfce529" providerId="ADAL" clId="{E3204B5E-4959-4A40-9975-703D03C29EDD}" dt="2021-02-25T16:37:34.868" v="638" actId="1036"/>
          <ac:spMkLst>
            <pc:docMk/>
            <pc:sldMk cId="4034338034" sldId="271"/>
            <ac:spMk id="99" creationId="{EFAAF505-9250-4567-AB78-37B1CDD8E7CE}"/>
          </ac:spMkLst>
        </pc:spChg>
        <pc:spChg chg="add mod">
          <ac:chgData name="Jenefer Silva Monteiro" userId="bb9653d8-75ff-41bd-8c0e-aae66cfce529" providerId="ADAL" clId="{E3204B5E-4959-4A40-9975-703D03C29EDD}" dt="2021-02-25T16:37:49.459" v="641" actId="20577"/>
          <ac:spMkLst>
            <pc:docMk/>
            <pc:sldMk cId="4034338034" sldId="271"/>
            <ac:spMk id="100" creationId="{37E68907-35EA-4EE5-AFA3-F47B7BC787F5}"/>
          </ac:spMkLst>
        </pc:spChg>
        <pc:spChg chg="add mod">
          <ac:chgData name="Jenefer Silva Monteiro" userId="bb9653d8-75ff-41bd-8c0e-aae66cfce529" providerId="ADAL" clId="{E3204B5E-4959-4A40-9975-703D03C29EDD}" dt="2021-02-25T16:38:11.719" v="646" actId="1038"/>
          <ac:spMkLst>
            <pc:docMk/>
            <pc:sldMk cId="4034338034" sldId="271"/>
            <ac:spMk id="101" creationId="{F6AD92E5-C127-4A74-A708-41AB8AD00E96}"/>
          </ac:spMkLst>
        </pc:spChg>
        <pc:spChg chg="add mod">
          <ac:chgData name="Jenefer Silva Monteiro" userId="bb9653d8-75ff-41bd-8c0e-aae66cfce529" providerId="ADAL" clId="{E3204B5E-4959-4A40-9975-703D03C29EDD}" dt="2021-02-25T16:38:25.716" v="648" actId="1076"/>
          <ac:spMkLst>
            <pc:docMk/>
            <pc:sldMk cId="4034338034" sldId="271"/>
            <ac:spMk id="102" creationId="{F2DB7ECC-F017-46C5-AB59-D20A3C0C0F18}"/>
          </ac:spMkLst>
        </pc:spChg>
        <pc:spChg chg="add mod">
          <ac:chgData name="Jenefer Silva Monteiro" userId="bb9653d8-75ff-41bd-8c0e-aae66cfce529" providerId="ADAL" clId="{E3204B5E-4959-4A40-9975-703D03C29EDD}" dt="2021-02-25T16:38:50.085" v="653" actId="1035"/>
          <ac:spMkLst>
            <pc:docMk/>
            <pc:sldMk cId="4034338034" sldId="271"/>
            <ac:spMk id="103" creationId="{4EF5927C-9CE7-4A30-9F73-859548AB2DB1}"/>
          </ac:spMkLst>
        </pc:spChg>
        <pc:spChg chg="add mod">
          <ac:chgData name="Jenefer Silva Monteiro" userId="bb9653d8-75ff-41bd-8c0e-aae66cfce529" providerId="ADAL" clId="{E3204B5E-4959-4A40-9975-703D03C29EDD}" dt="2021-02-25T16:39:09.449" v="656" actId="20577"/>
          <ac:spMkLst>
            <pc:docMk/>
            <pc:sldMk cId="4034338034" sldId="271"/>
            <ac:spMk id="104" creationId="{E212B0B2-5AC9-44BC-B457-DA1DC3EE1EDE}"/>
          </ac:spMkLst>
        </pc:spChg>
        <pc:spChg chg="add mod">
          <ac:chgData name="Jenefer Silva Monteiro" userId="bb9653d8-75ff-41bd-8c0e-aae66cfce529" providerId="ADAL" clId="{E3204B5E-4959-4A40-9975-703D03C29EDD}" dt="2021-02-25T16:39:49.626" v="661" actId="1076"/>
          <ac:spMkLst>
            <pc:docMk/>
            <pc:sldMk cId="4034338034" sldId="271"/>
            <ac:spMk id="105" creationId="{D1335B49-59D4-4439-8D93-98D08705C8A2}"/>
          </ac:spMkLst>
        </pc:spChg>
        <pc:spChg chg="add mod">
          <ac:chgData name="Jenefer Silva Monteiro" userId="bb9653d8-75ff-41bd-8c0e-aae66cfce529" providerId="ADAL" clId="{E3204B5E-4959-4A40-9975-703D03C29EDD}" dt="2021-02-25T16:40:15.626" v="663" actId="1076"/>
          <ac:spMkLst>
            <pc:docMk/>
            <pc:sldMk cId="4034338034" sldId="271"/>
            <ac:spMk id="106" creationId="{21FBB4D4-E00D-4470-889A-54A7BF1353C5}"/>
          </ac:spMkLst>
        </pc:spChg>
        <pc:spChg chg="add mod">
          <ac:chgData name="Jenefer Silva Monteiro" userId="bb9653d8-75ff-41bd-8c0e-aae66cfce529" providerId="ADAL" clId="{E3204B5E-4959-4A40-9975-703D03C29EDD}" dt="2021-02-25T16:40:51.314" v="667" actId="1036"/>
          <ac:spMkLst>
            <pc:docMk/>
            <pc:sldMk cId="4034338034" sldId="271"/>
            <ac:spMk id="107" creationId="{2349F489-64D4-4EF6-9CF2-895BF908F9B2}"/>
          </ac:spMkLst>
        </pc:spChg>
        <pc:spChg chg="add del mod">
          <ac:chgData name="Jenefer Silva Monteiro" userId="bb9653d8-75ff-41bd-8c0e-aae66cfce529" providerId="ADAL" clId="{E3204B5E-4959-4A40-9975-703D03C29EDD}" dt="2021-02-25T16:41:31.348" v="669" actId="478"/>
          <ac:spMkLst>
            <pc:docMk/>
            <pc:sldMk cId="4034338034" sldId="271"/>
            <ac:spMk id="108" creationId="{7E4CEB41-A6D2-4F79-98BB-F46C54348EBA}"/>
          </ac:spMkLst>
        </pc:spChg>
        <pc:spChg chg="add mod">
          <ac:chgData name="Jenefer Silva Monteiro" userId="bb9653d8-75ff-41bd-8c0e-aae66cfce529" providerId="ADAL" clId="{E3204B5E-4959-4A40-9975-703D03C29EDD}" dt="2021-02-25T16:41:42.361" v="671" actId="1076"/>
          <ac:spMkLst>
            <pc:docMk/>
            <pc:sldMk cId="4034338034" sldId="271"/>
            <ac:spMk id="109" creationId="{CC47F197-ED1A-4222-9DD5-937125CD91F9}"/>
          </ac:spMkLst>
        </pc:spChg>
        <pc:spChg chg="add mod">
          <ac:chgData name="Jenefer Silva Monteiro" userId="bb9653d8-75ff-41bd-8c0e-aae66cfce529" providerId="ADAL" clId="{E3204B5E-4959-4A40-9975-703D03C29EDD}" dt="2021-02-25T16:41:57.110" v="676" actId="1038"/>
          <ac:spMkLst>
            <pc:docMk/>
            <pc:sldMk cId="4034338034" sldId="271"/>
            <ac:spMk id="110" creationId="{72EB36B5-1D21-41EB-9A72-3ADDEAD91D51}"/>
          </ac:spMkLst>
        </pc:spChg>
        <pc:spChg chg="add mod">
          <ac:chgData name="Jenefer Silva Monteiro" userId="bb9653d8-75ff-41bd-8c0e-aae66cfce529" providerId="ADAL" clId="{E3204B5E-4959-4A40-9975-703D03C29EDD}" dt="2021-02-25T16:42:42" v="681" actId="1038"/>
          <ac:spMkLst>
            <pc:docMk/>
            <pc:sldMk cId="4034338034" sldId="271"/>
            <ac:spMk id="111" creationId="{2B672845-B77A-42A7-BBF0-DBB40A44870A}"/>
          </ac:spMkLst>
        </pc:spChg>
        <pc:spChg chg="add mod">
          <ac:chgData name="Jenefer Silva Monteiro" userId="bb9653d8-75ff-41bd-8c0e-aae66cfce529" providerId="ADAL" clId="{E3204B5E-4959-4A40-9975-703D03C29EDD}" dt="2021-02-25T16:42:42" v="681" actId="1038"/>
          <ac:spMkLst>
            <pc:docMk/>
            <pc:sldMk cId="4034338034" sldId="271"/>
            <ac:spMk id="112" creationId="{F171E544-FB88-4B23-B378-07E198CD367A}"/>
          </ac:spMkLst>
        </pc:spChg>
        <pc:spChg chg="add mod">
          <ac:chgData name="Jenefer Silva Monteiro" userId="bb9653d8-75ff-41bd-8c0e-aae66cfce529" providerId="ADAL" clId="{E3204B5E-4959-4A40-9975-703D03C29EDD}" dt="2021-02-25T16:42:53.642" v="683" actId="1076"/>
          <ac:spMkLst>
            <pc:docMk/>
            <pc:sldMk cId="4034338034" sldId="271"/>
            <ac:spMk id="113" creationId="{DA5A3E65-501A-4EC7-8B89-5B227EE16CE2}"/>
          </ac:spMkLst>
        </pc:spChg>
        <pc:spChg chg="add mod">
          <ac:chgData name="Jenefer Silva Monteiro" userId="bb9653d8-75ff-41bd-8c0e-aae66cfce529" providerId="ADAL" clId="{E3204B5E-4959-4A40-9975-703D03C29EDD}" dt="2021-02-25T16:43:10.158" v="686" actId="20577"/>
          <ac:spMkLst>
            <pc:docMk/>
            <pc:sldMk cId="4034338034" sldId="271"/>
            <ac:spMk id="114" creationId="{62C22FAF-667B-4B23-BD59-B01E8CFCB951}"/>
          </ac:spMkLst>
        </pc:spChg>
        <pc:spChg chg="add mod">
          <ac:chgData name="Jenefer Silva Monteiro" userId="bb9653d8-75ff-41bd-8c0e-aae66cfce529" providerId="ADAL" clId="{E3204B5E-4959-4A40-9975-703D03C29EDD}" dt="2021-02-25T16:43:24.642" v="688" actId="1076"/>
          <ac:spMkLst>
            <pc:docMk/>
            <pc:sldMk cId="4034338034" sldId="271"/>
            <ac:spMk id="115" creationId="{C9E501EA-4F89-460D-AD1F-EEEB746020CC}"/>
          </ac:spMkLst>
        </pc:spChg>
        <pc:spChg chg="add mod">
          <ac:chgData name="Jenefer Silva Monteiro" userId="bb9653d8-75ff-41bd-8c0e-aae66cfce529" providerId="ADAL" clId="{E3204B5E-4959-4A40-9975-703D03C29EDD}" dt="2021-02-25T16:43:37.923" v="691" actId="20577"/>
          <ac:spMkLst>
            <pc:docMk/>
            <pc:sldMk cId="4034338034" sldId="271"/>
            <ac:spMk id="116" creationId="{6C07043E-AF1B-4BB8-B1B2-E6C727379EC8}"/>
          </ac:spMkLst>
        </pc:spChg>
        <pc:spChg chg="add mod">
          <ac:chgData name="Jenefer Silva Monteiro" userId="bb9653d8-75ff-41bd-8c0e-aae66cfce529" providerId="ADAL" clId="{E3204B5E-4959-4A40-9975-703D03C29EDD}" dt="2021-02-25T16:43:53.830" v="695" actId="1036"/>
          <ac:spMkLst>
            <pc:docMk/>
            <pc:sldMk cId="4034338034" sldId="271"/>
            <ac:spMk id="117" creationId="{ED8CA225-7BEC-4B99-86B1-D81776B3E40F}"/>
          </ac:spMkLst>
        </pc:spChg>
        <pc:spChg chg="add mod">
          <ac:chgData name="Jenefer Silva Monteiro" userId="bb9653d8-75ff-41bd-8c0e-aae66cfce529" providerId="ADAL" clId="{E3204B5E-4959-4A40-9975-703D03C29EDD}" dt="2021-02-25T16:50:46.078" v="756" actId="1036"/>
          <ac:spMkLst>
            <pc:docMk/>
            <pc:sldMk cId="4034338034" sldId="271"/>
            <ac:spMk id="118" creationId="{443E6F20-8806-4F36-B470-773CCADF8D5D}"/>
          </ac:spMkLst>
        </pc:spChg>
        <pc:spChg chg="add mod">
          <ac:chgData name="Jenefer Silva Monteiro" userId="bb9653d8-75ff-41bd-8c0e-aae66cfce529" providerId="ADAL" clId="{E3204B5E-4959-4A40-9975-703D03C29EDD}" dt="2021-02-25T16:44:18.720" v="699" actId="1076"/>
          <ac:spMkLst>
            <pc:docMk/>
            <pc:sldMk cId="4034338034" sldId="271"/>
            <ac:spMk id="119" creationId="{928663AA-46CE-461F-B375-DE133032C2FC}"/>
          </ac:spMkLst>
        </pc:spChg>
        <pc:spChg chg="add mod">
          <ac:chgData name="Jenefer Silva Monteiro" userId="bb9653d8-75ff-41bd-8c0e-aae66cfce529" providerId="ADAL" clId="{E3204B5E-4959-4A40-9975-703D03C29EDD}" dt="2021-02-25T16:44:41.563" v="703" actId="1036"/>
          <ac:spMkLst>
            <pc:docMk/>
            <pc:sldMk cId="4034338034" sldId="271"/>
            <ac:spMk id="120" creationId="{37C430C3-6464-44E0-883E-CC39E8AE2E04}"/>
          </ac:spMkLst>
        </pc:spChg>
        <pc:spChg chg="add mod">
          <ac:chgData name="Jenefer Silva Monteiro" userId="bb9653d8-75ff-41bd-8c0e-aae66cfce529" providerId="ADAL" clId="{E3204B5E-4959-4A40-9975-703D03C29EDD}" dt="2021-02-25T16:59:25.923" v="854" actId="1036"/>
          <ac:spMkLst>
            <pc:docMk/>
            <pc:sldMk cId="4034338034" sldId="271"/>
            <ac:spMk id="121" creationId="{5B7A6A60-4C89-4A5A-9C0A-B23CCE9F7432}"/>
          </ac:spMkLst>
        </pc:spChg>
        <pc:spChg chg="add mod">
          <ac:chgData name="Jenefer Silva Monteiro" userId="bb9653d8-75ff-41bd-8c0e-aae66cfce529" providerId="ADAL" clId="{E3204B5E-4959-4A40-9975-703D03C29EDD}" dt="2021-02-25T16:45:02.751" v="707" actId="1076"/>
          <ac:spMkLst>
            <pc:docMk/>
            <pc:sldMk cId="4034338034" sldId="271"/>
            <ac:spMk id="122" creationId="{228961B3-4F56-4679-9A69-BF4B724430C7}"/>
          </ac:spMkLst>
        </pc:spChg>
        <pc:spChg chg="add mod">
          <ac:chgData name="Jenefer Silva Monteiro" userId="bb9653d8-75ff-41bd-8c0e-aae66cfce529" providerId="ADAL" clId="{E3204B5E-4959-4A40-9975-703D03C29EDD}" dt="2021-02-25T16:47:58.596" v="711" actId="1035"/>
          <ac:spMkLst>
            <pc:docMk/>
            <pc:sldMk cId="4034338034" sldId="271"/>
            <ac:spMk id="123" creationId="{22FFBD7E-A2A0-4371-A652-043E9DC68EAC}"/>
          </ac:spMkLst>
        </pc:spChg>
        <pc:spChg chg="add mod">
          <ac:chgData name="Jenefer Silva Monteiro" userId="bb9653d8-75ff-41bd-8c0e-aae66cfce529" providerId="ADAL" clId="{E3204B5E-4959-4A40-9975-703D03C29EDD}" dt="2021-02-25T16:48:15.541" v="714" actId="20577"/>
          <ac:spMkLst>
            <pc:docMk/>
            <pc:sldMk cId="4034338034" sldId="271"/>
            <ac:spMk id="124" creationId="{E52BCA1F-6DC3-4617-8BBE-D2F4883BB40A}"/>
          </ac:spMkLst>
        </pc:spChg>
        <pc:spChg chg="add mod">
          <ac:chgData name="Jenefer Silva Monteiro" userId="bb9653d8-75ff-41bd-8c0e-aae66cfce529" providerId="ADAL" clId="{E3204B5E-4959-4A40-9975-703D03C29EDD}" dt="2021-02-25T16:48:27.558" v="717" actId="20577"/>
          <ac:spMkLst>
            <pc:docMk/>
            <pc:sldMk cId="4034338034" sldId="271"/>
            <ac:spMk id="125" creationId="{EE762EAE-B6CD-4DC4-93C7-72F7873FFCDB}"/>
          </ac:spMkLst>
        </pc:spChg>
        <pc:spChg chg="add mod">
          <ac:chgData name="Jenefer Silva Monteiro" userId="bb9653d8-75ff-41bd-8c0e-aae66cfce529" providerId="ADAL" clId="{E3204B5E-4959-4A40-9975-703D03C29EDD}" dt="2021-02-25T16:48:39.457" v="720" actId="20577"/>
          <ac:spMkLst>
            <pc:docMk/>
            <pc:sldMk cId="4034338034" sldId="271"/>
            <ac:spMk id="126" creationId="{CCB0441D-C615-4D87-B35C-F1B991279F3C}"/>
          </ac:spMkLst>
        </pc:spChg>
        <pc:spChg chg="add mod">
          <ac:chgData name="Jenefer Silva Monteiro" userId="bb9653d8-75ff-41bd-8c0e-aae66cfce529" providerId="ADAL" clId="{E3204B5E-4959-4A40-9975-703D03C29EDD}" dt="2021-02-25T16:49:01.403" v="725" actId="20577"/>
          <ac:spMkLst>
            <pc:docMk/>
            <pc:sldMk cId="4034338034" sldId="271"/>
            <ac:spMk id="127" creationId="{F8F4FEF5-7D9B-465F-BAE9-1337B274F762}"/>
          </ac:spMkLst>
        </pc:spChg>
        <pc:spChg chg="add mod">
          <ac:chgData name="Jenefer Silva Monteiro" userId="bb9653d8-75ff-41bd-8c0e-aae66cfce529" providerId="ADAL" clId="{E3204B5E-4959-4A40-9975-703D03C29EDD}" dt="2021-02-25T16:49:09.646" v="728" actId="20577"/>
          <ac:spMkLst>
            <pc:docMk/>
            <pc:sldMk cId="4034338034" sldId="271"/>
            <ac:spMk id="128" creationId="{26715109-04FE-41FE-B98D-235D77CE6F7F}"/>
          </ac:spMkLst>
        </pc:spChg>
        <pc:spChg chg="add mod">
          <ac:chgData name="Jenefer Silva Monteiro" userId="bb9653d8-75ff-41bd-8c0e-aae66cfce529" providerId="ADAL" clId="{E3204B5E-4959-4A40-9975-703D03C29EDD}" dt="2021-02-25T16:49:19.911" v="731" actId="20577"/>
          <ac:spMkLst>
            <pc:docMk/>
            <pc:sldMk cId="4034338034" sldId="271"/>
            <ac:spMk id="129" creationId="{C66150ED-E4B9-4870-80D7-60B052F31BB4}"/>
          </ac:spMkLst>
        </pc:spChg>
        <pc:spChg chg="add mod">
          <ac:chgData name="Jenefer Silva Monteiro" userId="bb9653d8-75ff-41bd-8c0e-aae66cfce529" providerId="ADAL" clId="{E3204B5E-4959-4A40-9975-703D03C29EDD}" dt="2021-02-25T16:49:39.329" v="735" actId="1036"/>
          <ac:spMkLst>
            <pc:docMk/>
            <pc:sldMk cId="4034338034" sldId="271"/>
            <ac:spMk id="130" creationId="{E51A6F3F-29DA-4A54-A1FA-D7A582107370}"/>
          </ac:spMkLst>
        </pc:spChg>
        <pc:spChg chg="add mod">
          <ac:chgData name="Jenefer Silva Monteiro" userId="bb9653d8-75ff-41bd-8c0e-aae66cfce529" providerId="ADAL" clId="{E3204B5E-4959-4A40-9975-703D03C29EDD}" dt="2021-02-25T16:49:52.034" v="738" actId="20577"/>
          <ac:spMkLst>
            <pc:docMk/>
            <pc:sldMk cId="4034338034" sldId="271"/>
            <ac:spMk id="131" creationId="{FE0AE381-DF7F-435A-B783-5776B5E75D8C}"/>
          </ac:spMkLst>
        </pc:spChg>
        <pc:spChg chg="add mod">
          <ac:chgData name="Jenefer Silva Monteiro" userId="bb9653d8-75ff-41bd-8c0e-aae66cfce529" providerId="ADAL" clId="{E3204B5E-4959-4A40-9975-703D03C29EDD}" dt="2021-02-25T16:50:01.768" v="743" actId="20577"/>
          <ac:spMkLst>
            <pc:docMk/>
            <pc:sldMk cId="4034338034" sldId="271"/>
            <ac:spMk id="132" creationId="{BD2C814B-7981-45C5-A145-60149193CC2B}"/>
          </ac:spMkLst>
        </pc:spChg>
        <pc:spChg chg="add mod">
          <ac:chgData name="Jenefer Silva Monteiro" userId="bb9653d8-75ff-41bd-8c0e-aae66cfce529" providerId="ADAL" clId="{E3204B5E-4959-4A40-9975-703D03C29EDD}" dt="2021-02-25T16:50:10.417" v="746" actId="20577"/>
          <ac:spMkLst>
            <pc:docMk/>
            <pc:sldMk cId="4034338034" sldId="271"/>
            <ac:spMk id="133" creationId="{FCAE1904-D69D-4338-A948-48C95DBE3ABB}"/>
          </ac:spMkLst>
        </pc:spChg>
        <pc:spChg chg="add mod">
          <ac:chgData name="Jenefer Silva Monteiro" userId="bb9653d8-75ff-41bd-8c0e-aae66cfce529" providerId="ADAL" clId="{E3204B5E-4959-4A40-9975-703D03C29EDD}" dt="2021-02-25T16:50:59.179" v="758" actId="1036"/>
          <ac:spMkLst>
            <pc:docMk/>
            <pc:sldMk cId="4034338034" sldId="271"/>
            <ac:spMk id="134" creationId="{FBFF62E0-1975-403B-8127-8639C268A62E}"/>
          </ac:spMkLst>
        </pc:spChg>
        <pc:spChg chg="add mod">
          <ac:chgData name="Jenefer Silva Monteiro" userId="bb9653d8-75ff-41bd-8c0e-aae66cfce529" providerId="ADAL" clId="{E3204B5E-4959-4A40-9975-703D03C29EDD}" dt="2021-02-25T16:51:03.692" v="759" actId="1036"/>
          <ac:spMkLst>
            <pc:docMk/>
            <pc:sldMk cId="4034338034" sldId="271"/>
            <ac:spMk id="135" creationId="{01AE1627-806A-4FB7-A357-0866855D968B}"/>
          </ac:spMkLst>
        </pc:spChg>
        <pc:spChg chg="add mod">
          <ac:chgData name="Jenefer Silva Monteiro" userId="bb9653d8-75ff-41bd-8c0e-aae66cfce529" providerId="ADAL" clId="{E3204B5E-4959-4A40-9975-703D03C29EDD}" dt="2021-02-25T16:51:24.530" v="765" actId="1038"/>
          <ac:spMkLst>
            <pc:docMk/>
            <pc:sldMk cId="4034338034" sldId="271"/>
            <ac:spMk id="136" creationId="{305D3389-F964-4567-B905-625F62E1F827}"/>
          </ac:spMkLst>
        </pc:spChg>
        <pc:spChg chg="add mod">
          <ac:chgData name="Jenefer Silva Monteiro" userId="bb9653d8-75ff-41bd-8c0e-aae66cfce529" providerId="ADAL" clId="{E3204B5E-4959-4A40-9975-703D03C29EDD}" dt="2021-02-25T16:51:38.060" v="768" actId="20577"/>
          <ac:spMkLst>
            <pc:docMk/>
            <pc:sldMk cId="4034338034" sldId="271"/>
            <ac:spMk id="137" creationId="{9FE7B975-998B-48E0-B6AC-20E9283BAF42}"/>
          </ac:spMkLst>
        </pc:spChg>
        <pc:spChg chg="add mod">
          <ac:chgData name="Jenefer Silva Monteiro" userId="bb9653d8-75ff-41bd-8c0e-aae66cfce529" providerId="ADAL" clId="{E3204B5E-4959-4A40-9975-703D03C29EDD}" dt="2021-02-25T16:51:53.095" v="770" actId="1076"/>
          <ac:spMkLst>
            <pc:docMk/>
            <pc:sldMk cId="4034338034" sldId="271"/>
            <ac:spMk id="138" creationId="{4FD440DF-A36C-4F19-9B9F-C936503F0157}"/>
          </ac:spMkLst>
        </pc:spChg>
        <pc:spChg chg="add mod">
          <ac:chgData name="Jenefer Silva Monteiro" userId="bb9653d8-75ff-41bd-8c0e-aae66cfce529" providerId="ADAL" clId="{E3204B5E-4959-4A40-9975-703D03C29EDD}" dt="2021-02-25T16:52:03.232" v="773" actId="20577"/>
          <ac:spMkLst>
            <pc:docMk/>
            <pc:sldMk cId="4034338034" sldId="271"/>
            <ac:spMk id="139" creationId="{623BD7F5-BD42-44E5-837E-A814EC1A293E}"/>
          </ac:spMkLst>
        </pc:spChg>
        <pc:spChg chg="add mod">
          <ac:chgData name="Jenefer Silva Monteiro" userId="bb9653d8-75ff-41bd-8c0e-aae66cfce529" providerId="ADAL" clId="{E3204B5E-4959-4A40-9975-703D03C29EDD}" dt="2021-02-25T16:52:35.738" v="779" actId="20577"/>
          <ac:spMkLst>
            <pc:docMk/>
            <pc:sldMk cId="4034338034" sldId="271"/>
            <ac:spMk id="140" creationId="{8A151805-DDDB-4AC9-B10A-9EB40CDC1148}"/>
          </ac:spMkLst>
        </pc:spChg>
        <pc:spChg chg="add mod">
          <ac:chgData name="Jenefer Silva Monteiro" userId="bb9653d8-75ff-41bd-8c0e-aae66cfce529" providerId="ADAL" clId="{E3204B5E-4959-4A40-9975-703D03C29EDD}" dt="2021-02-25T16:53:03.353" v="782" actId="1038"/>
          <ac:spMkLst>
            <pc:docMk/>
            <pc:sldMk cId="4034338034" sldId="271"/>
            <ac:spMk id="141" creationId="{AFC5F9BF-8A07-44EE-9C0E-317BE1AF3963}"/>
          </ac:spMkLst>
        </pc:spChg>
        <pc:spChg chg="add mod">
          <ac:chgData name="Jenefer Silva Monteiro" userId="bb9653d8-75ff-41bd-8c0e-aae66cfce529" providerId="ADAL" clId="{E3204B5E-4959-4A40-9975-703D03C29EDD}" dt="2021-02-25T16:53:22.059" v="787" actId="20577"/>
          <ac:spMkLst>
            <pc:docMk/>
            <pc:sldMk cId="4034338034" sldId="271"/>
            <ac:spMk id="142" creationId="{453918B5-12B2-4B8B-B852-FA7BB44460C0}"/>
          </ac:spMkLst>
        </pc:spChg>
        <pc:spChg chg="add del mod">
          <ac:chgData name="Jenefer Silva Monteiro" userId="bb9653d8-75ff-41bd-8c0e-aae66cfce529" providerId="ADAL" clId="{E3204B5E-4959-4A40-9975-703D03C29EDD}" dt="2021-02-25T16:53:19.335" v="786"/>
          <ac:spMkLst>
            <pc:docMk/>
            <pc:sldMk cId="4034338034" sldId="271"/>
            <ac:spMk id="143" creationId="{CF6E5D0E-2020-4941-8DC2-6A3A29E01497}"/>
          </ac:spMkLst>
        </pc:spChg>
        <pc:spChg chg="add mod">
          <ac:chgData name="Jenefer Silva Monteiro" userId="bb9653d8-75ff-41bd-8c0e-aae66cfce529" providerId="ADAL" clId="{E3204B5E-4959-4A40-9975-703D03C29EDD}" dt="2021-02-25T17:02:03.296" v="877" actId="114"/>
          <ac:spMkLst>
            <pc:docMk/>
            <pc:sldMk cId="4034338034" sldId="271"/>
            <ac:spMk id="144" creationId="{3BAB5E57-42A6-4494-AE4C-437567CD2119}"/>
          </ac:spMkLst>
        </pc:spChg>
        <pc:spChg chg="add mod">
          <ac:chgData name="Jenefer Silva Monteiro" userId="bb9653d8-75ff-41bd-8c0e-aae66cfce529" providerId="ADAL" clId="{E3204B5E-4959-4A40-9975-703D03C29EDD}" dt="2021-02-25T16:56:19.868" v="833" actId="20577"/>
          <ac:spMkLst>
            <pc:docMk/>
            <pc:sldMk cId="4034338034" sldId="271"/>
            <ac:spMk id="145" creationId="{C5204826-AACD-45A5-9B58-A04DD3D67341}"/>
          </ac:spMkLst>
        </pc:spChg>
        <pc:spChg chg="add mod">
          <ac:chgData name="Jenefer Silva Monteiro" userId="bb9653d8-75ff-41bd-8c0e-aae66cfce529" providerId="ADAL" clId="{E3204B5E-4959-4A40-9975-703D03C29EDD}" dt="2021-02-25T16:56:32.399" v="836" actId="20577"/>
          <ac:spMkLst>
            <pc:docMk/>
            <pc:sldMk cId="4034338034" sldId="271"/>
            <ac:spMk id="146" creationId="{9E87E63C-DD7D-416E-B5E5-F0A9FC2FD805}"/>
          </ac:spMkLst>
        </pc:spChg>
        <pc:spChg chg="add mod">
          <ac:chgData name="Jenefer Silva Monteiro" userId="bb9653d8-75ff-41bd-8c0e-aae66cfce529" providerId="ADAL" clId="{E3204B5E-4959-4A40-9975-703D03C29EDD}" dt="2021-02-25T16:56:43.355" v="839" actId="20577"/>
          <ac:spMkLst>
            <pc:docMk/>
            <pc:sldMk cId="4034338034" sldId="271"/>
            <ac:spMk id="147" creationId="{8513DC43-AD9F-42DA-BF81-351D18A9DDE1}"/>
          </ac:spMkLst>
        </pc:spChg>
        <pc:spChg chg="add mod">
          <ac:chgData name="Jenefer Silva Monteiro" userId="bb9653d8-75ff-41bd-8c0e-aae66cfce529" providerId="ADAL" clId="{E3204B5E-4959-4A40-9975-703D03C29EDD}" dt="2021-02-25T16:56:54.301" v="842" actId="20577"/>
          <ac:spMkLst>
            <pc:docMk/>
            <pc:sldMk cId="4034338034" sldId="271"/>
            <ac:spMk id="148" creationId="{6E6B442C-51A3-4E43-8848-D5DBA421E02E}"/>
          </ac:spMkLst>
        </pc:spChg>
        <pc:spChg chg="add mod">
          <ac:chgData name="Jenefer Silva Monteiro" userId="bb9653d8-75ff-41bd-8c0e-aae66cfce529" providerId="ADAL" clId="{E3204B5E-4959-4A40-9975-703D03C29EDD}" dt="2021-02-25T16:57:05.689" v="844" actId="1076"/>
          <ac:spMkLst>
            <pc:docMk/>
            <pc:sldMk cId="4034338034" sldId="271"/>
            <ac:spMk id="149" creationId="{C3DA30A3-83A2-41BD-9456-7FDB59F5BDC1}"/>
          </ac:spMkLst>
        </pc:spChg>
        <pc:spChg chg="add mod">
          <ac:chgData name="Jenefer Silva Monteiro" userId="bb9653d8-75ff-41bd-8c0e-aae66cfce529" providerId="ADAL" clId="{E3204B5E-4959-4A40-9975-703D03C29EDD}" dt="2021-02-25T16:59:13.438" v="851" actId="1037"/>
          <ac:spMkLst>
            <pc:docMk/>
            <pc:sldMk cId="4034338034" sldId="271"/>
            <ac:spMk id="150" creationId="{4F3D9CA8-1AFD-470A-8545-E4A457255EE1}"/>
          </ac:spMkLst>
        </pc:spChg>
        <pc:spChg chg="add mod">
          <ac:chgData name="Jenefer Silva Monteiro" userId="bb9653d8-75ff-41bd-8c0e-aae66cfce529" providerId="ADAL" clId="{E3204B5E-4959-4A40-9975-703D03C29EDD}" dt="2021-02-25T16:59:21.065" v="853" actId="1076"/>
          <ac:spMkLst>
            <pc:docMk/>
            <pc:sldMk cId="4034338034" sldId="271"/>
            <ac:spMk id="151" creationId="{4FC3E542-BF0C-4A89-AB52-22D447F83F3B}"/>
          </ac:spMkLst>
        </pc:spChg>
        <pc:spChg chg="add mod">
          <ac:chgData name="Jenefer Silva Monteiro" userId="bb9653d8-75ff-41bd-8c0e-aae66cfce529" providerId="ADAL" clId="{E3204B5E-4959-4A40-9975-703D03C29EDD}" dt="2021-02-25T16:59:40.415" v="857" actId="20577"/>
          <ac:spMkLst>
            <pc:docMk/>
            <pc:sldMk cId="4034338034" sldId="271"/>
            <ac:spMk id="152" creationId="{8AC9CF2D-8722-40E1-BE62-D78C34A4B756}"/>
          </ac:spMkLst>
        </pc:spChg>
        <pc:spChg chg="add mod">
          <ac:chgData name="Jenefer Silva Monteiro" userId="bb9653d8-75ff-41bd-8c0e-aae66cfce529" providerId="ADAL" clId="{E3204B5E-4959-4A40-9975-703D03C29EDD}" dt="2021-02-25T16:59:49.691" v="859" actId="1076"/>
          <ac:spMkLst>
            <pc:docMk/>
            <pc:sldMk cId="4034338034" sldId="271"/>
            <ac:spMk id="153" creationId="{93062397-2623-492D-A0AF-A5F2AC904629}"/>
          </ac:spMkLst>
        </pc:spChg>
        <pc:spChg chg="add mod">
          <ac:chgData name="Jenefer Silva Monteiro" userId="bb9653d8-75ff-41bd-8c0e-aae66cfce529" providerId="ADAL" clId="{E3204B5E-4959-4A40-9975-703D03C29EDD}" dt="2021-02-25T17:00:16.004" v="862" actId="20577"/>
          <ac:spMkLst>
            <pc:docMk/>
            <pc:sldMk cId="4034338034" sldId="271"/>
            <ac:spMk id="154" creationId="{112824CA-01C2-4163-864B-3329371DE68E}"/>
          </ac:spMkLst>
        </pc:spChg>
        <pc:spChg chg="add mod">
          <ac:chgData name="Jenefer Silva Monteiro" userId="bb9653d8-75ff-41bd-8c0e-aae66cfce529" providerId="ADAL" clId="{E3204B5E-4959-4A40-9975-703D03C29EDD}" dt="2021-02-25T17:00:23.939" v="864" actId="1076"/>
          <ac:spMkLst>
            <pc:docMk/>
            <pc:sldMk cId="4034338034" sldId="271"/>
            <ac:spMk id="155" creationId="{65C00FFA-F450-4955-9A1B-A2B8A26C797B}"/>
          </ac:spMkLst>
        </pc:spChg>
        <pc:spChg chg="add mod">
          <ac:chgData name="Jenefer Silva Monteiro" userId="bb9653d8-75ff-41bd-8c0e-aae66cfce529" providerId="ADAL" clId="{E3204B5E-4959-4A40-9975-703D03C29EDD}" dt="2021-02-25T17:00:38.912" v="867" actId="20577"/>
          <ac:spMkLst>
            <pc:docMk/>
            <pc:sldMk cId="4034338034" sldId="271"/>
            <ac:spMk id="156" creationId="{AF951B7E-324B-4C1E-A47C-E97C784A7DBB}"/>
          </ac:spMkLst>
        </pc:spChg>
        <pc:spChg chg="add mod">
          <ac:chgData name="Jenefer Silva Monteiro" userId="bb9653d8-75ff-41bd-8c0e-aae66cfce529" providerId="ADAL" clId="{E3204B5E-4959-4A40-9975-703D03C29EDD}" dt="2021-02-25T17:01:09.511" v="874" actId="1037"/>
          <ac:spMkLst>
            <pc:docMk/>
            <pc:sldMk cId="4034338034" sldId="271"/>
            <ac:spMk id="157" creationId="{43B8811F-F61B-40C3-8561-12C97784B2F6}"/>
          </ac:spMkLst>
        </pc:spChg>
        <pc:spChg chg="add mod">
          <ac:chgData name="Jenefer Silva Monteiro" userId="bb9653d8-75ff-41bd-8c0e-aae66cfce529" providerId="ADAL" clId="{E3204B5E-4959-4A40-9975-703D03C29EDD}" dt="2021-02-25T17:01:29.133" v="876" actId="1076"/>
          <ac:spMkLst>
            <pc:docMk/>
            <pc:sldMk cId="4034338034" sldId="271"/>
            <ac:spMk id="158" creationId="{089C5F6C-F84F-4D5F-A49E-EB977958A32C}"/>
          </ac:spMkLst>
        </pc:spChg>
        <pc:spChg chg="add mod">
          <ac:chgData name="Jenefer Silva Monteiro" userId="bb9653d8-75ff-41bd-8c0e-aae66cfce529" providerId="ADAL" clId="{E3204B5E-4959-4A40-9975-703D03C29EDD}" dt="2021-02-25T17:02:30.502" v="880" actId="20577"/>
          <ac:spMkLst>
            <pc:docMk/>
            <pc:sldMk cId="4034338034" sldId="271"/>
            <ac:spMk id="159" creationId="{88E5EE54-B983-4E39-BA08-6783DDEE1F0A}"/>
          </ac:spMkLst>
        </pc:spChg>
        <pc:spChg chg="add mod">
          <ac:chgData name="Jenefer Silva Monteiro" userId="bb9653d8-75ff-41bd-8c0e-aae66cfce529" providerId="ADAL" clId="{E3204B5E-4959-4A40-9975-703D03C29EDD}" dt="2021-02-25T17:02:53.599" v="886" actId="1035"/>
          <ac:spMkLst>
            <pc:docMk/>
            <pc:sldMk cId="4034338034" sldId="271"/>
            <ac:spMk id="160" creationId="{8E83086F-3365-4373-8DD0-A900C747EED2}"/>
          </ac:spMkLst>
        </pc:spChg>
        <pc:spChg chg="add mod">
          <ac:chgData name="Jenefer Silva Monteiro" userId="bb9653d8-75ff-41bd-8c0e-aae66cfce529" providerId="ADAL" clId="{E3204B5E-4959-4A40-9975-703D03C29EDD}" dt="2021-02-25T17:03:01.604" v="887" actId="20577"/>
          <ac:spMkLst>
            <pc:docMk/>
            <pc:sldMk cId="4034338034" sldId="271"/>
            <ac:spMk id="161" creationId="{C6EBF79E-621A-422B-A839-BA32F74B5ABC}"/>
          </ac:spMkLst>
        </pc:spChg>
        <pc:spChg chg="add mod">
          <ac:chgData name="Jenefer Silva Monteiro" userId="bb9653d8-75ff-41bd-8c0e-aae66cfce529" providerId="ADAL" clId="{E3204B5E-4959-4A40-9975-703D03C29EDD}" dt="2021-02-25T17:03:10.228" v="890" actId="20577"/>
          <ac:spMkLst>
            <pc:docMk/>
            <pc:sldMk cId="4034338034" sldId="271"/>
            <ac:spMk id="162" creationId="{D846304A-C440-4427-B413-A668EE328A3E}"/>
          </ac:spMkLst>
        </pc:spChg>
        <pc:spChg chg="add mod">
          <ac:chgData name="Jenefer Silva Monteiro" userId="bb9653d8-75ff-41bd-8c0e-aae66cfce529" providerId="ADAL" clId="{E3204B5E-4959-4A40-9975-703D03C29EDD}" dt="2021-02-25T17:03:20.296" v="893" actId="20577"/>
          <ac:spMkLst>
            <pc:docMk/>
            <pc:sldMk cId="4034338034" sldId="271"/>
            <ac:spMk id="163" creationId="{23162B59-B2D7-4826-BB8A-85F604B6EF9D}"/>
          </ac:spMkLst>
        </pc:spChg>
        <pc:spChg chg="add mod">
          <ac:chgData name="Jenefer Silva Monteiro" userId="bb9653d8-75ff-41bd-8c0e-aae66cfce529" providerId="ADAL" clId="{E3204B5E-4959-4A40-9975-703D03C29EDD}" dt="2021-02-25T17:03:35.669" v="898" actId="20577"/>
          <ac:spMkLst>
            <pc:docMk/>
            <pc:sldMk cId="4034338034" sldId="271"/>
            <ac:spMk id="164" creationId="{87B2B3FB-58DD-4B00-B38C-EFE64DB76D67}"/>
          </ac:spMkLst>
        </pc:spChg>
        <pc:spChg chg="add mod">
          <ac:chgData name="Jenefer Silva Monteiro" userId="bb9653d8-75ff-41bd-8c0e-aae66cfce529" providerId="ADAL" clId="{E3204B5E-4959-4A40-9975-703D03C29EDD}" dt="2021-02-25T17:03:50.921" v="902" actId="20577"/>
          <ac:spMkLst>
            <pc:docMk/>
            <pc:sldMk cId="4034338034" sldId="271"/>
            <ac:spMk id="165" creationId="{BF2BE681-C81B-4705-B4A6-F4DA0077590E}"/>
          </ac:spMkLst>
        </pc:spChg>
        <pc:spChg chg="add mod">
          <ac:chgData name="Jenefer Silva Monteiro" userId="bb9653d8-75ff-41bd-8c0e-aae66cfce529" providerId="ADAL" clId="{E3204B5E-4959-4A40-9975-703D03C29EDD}" dt="2021-02-25T17:04:07.141" v="905" actId="20577"/>
          <ac:spMkLst>
            <pc:docMk/>
            <pc:sldMk cId="4034338034" sldId="271"/>
            <ac:spMk id="166" creationId="{A6A714DD-5B83-4C19-88FB-013F3D2CC6B1}"/>
          </ac:spMkLst>
        </pc:spChg>
        <pc:spChg chg="add mod">
          <ac:chgData name="Jenefer Silva Monteiro" userId="bb9653d8-75ff-41bd-8c0e-aae66cfce529" providerId="ADAL" clId="{E3204B5E-4959-4A40-9975-703D03C29EDD}" dt="2021-02-25T17:04:17.727" v="908" actId="20577"/>
          <ac:spMkLst>
            <pc:docMk/>
            <pc:sldMk cId="4034338034" sldId="271"/>
            <ac:spMk id="167" creationId="{36A48F55-0F62-4B2D-9C58-C9A2B4E1BD4E}"/>
          </ac:spMkLst>
        </pc:spChg>
        <pc:spChg chg="add mod">
          <ac:chgData name="Jenefer Silva Monteiro" userId="bb9653d8-75ff-41bd-8c0e-aae66cfce529" providerId="ADAL" clId="{E3204B5E-4959-4A40-9975-703D03C29EDD}" dt="2021-02-25T17:05:44.544" v="919" actId="1076"/>
          <ac:spMkLst>
            <pc:docMk/>
            <pc:sldMk cId="4034338034" sldId="271"/>
            <ac:spMk id="168" creationId="{2D7C32F9-8072-4D4D-91E9-BF2504935E7E}"/>
          </ac:spMkLst>
        </pc:spChg>
        <pc:spChg chg="add mod">
          <ac:chgData name="Jenefer Silva Monteiro" userId="bb9653d8-75ff-41bd-8c0e-aae66cfce529" providerId="ADAL" clId="{E3204B5E-4959-4A40-9975-703D03C29EDD}" dt="2021-02-25T17:15:30.785" v="949" actId="1076"/>
          <ac:spMkLst>
            <pc:docMk/>
            <pc:sldMk cId="4034338034" sldId="271"/>
            <ac:spMk id="169" creationId="{0FF8B371-6FB0-4333-94FE-999E9A7641AF}"/>
          </ac:spMkLst>
        </pc:spChg>
        <pc:grpChg chg="add mod">
          <ac:chgData name="Jenefer Silva Monteiro" userId="bb9653d8-75ff-41bd-8c0e-aae66cfce529" providerId="ADAL" clId="{E3204B5E-4959-4A40-9975-703D03C29EDD}" dt="2021-02-25T16:48:52.059" v="723" actId="1076"/>
          <ac:grpSpMkLst>
            <pc:docMk/>
            <pc:sldMk cId="4034338034" sldId="271"/>
            <ac:grpSpMk id="3" creationId="{BECB55F4-BAEA-41D2-9342-FE5A3A38DB38}"/>
          </ac:grpSpMkLst>
        </pc:grpChg>
        <pc:grpChg chg="add mod">
          <ac:chgData name="Jenefer Silva Monteiro" userId="bb9653d8-75ff-41bd-8c0e-aae66cfce529" providerId="ADAL" clId="{E3204B5E-4959-4A40-9975-703D03C29EDD}" dt="2021-02-11T18:47:31.935" v="336" actId="164"/>
          <ac:grpSpMkLst>
            <pc:docMk/>
            <pc:sldMk cId="4034338034" sldId="271"/>
            <ac:grpSpMk id="4" creationId="{46ECF4C9-153A-44FA-85E0-37FCD4F3EB7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5" creationId="{65E9492D-DB4B-4FAD-8589-2884A9A464EE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9" creationId="{2F348BBE-6978-480B-AB44-C45BE62A7CB8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0" creationId="{C7884EA7-217F-4C48-9D14-452EDAD8394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1" creationId="{B50E7ED5-EE32-4604-95E7-7410F53678C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6" creationId="{15E4B4E2-FBA5-4D1A-BA01-D7421C63A769}"/>
          </ac:grpSpMkLst>
        </pc:grpChg>
        <pc:grpChg chg="del mod">
          <ac:chgData name="Jenefer Silva Monteiro" userId="bb9653d8-75ff-41bd-8c0e-aae66cfce529" providerId="ADAL" clId="{E3204B5E-4959-4A40-9975-703D03C29EDD}" dt="2021-02-11T18:06:37.820" v="162" actId="478"/>
          <ac:grpSpMkLst>
            <pc:docMk/>
            <pc:sldMk cId="4034338034" sldId="271"/>
            <ac:grpSpMk id="17" creationId="{934EF48E-1E64-4BF0-8C79-DD33E7C8ABE5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9" creationId="{0B2F7144-D12A-44D6-B9D0-78E52965DFB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38" creationId="{9BCCFC70-5BD9-4DB0-9321-24560738B40B}"/>
          </ac:grpSpMkLst>
        </pc:grpChg>
        <pc:picChg chg="add del mod modCrop">
          <ac:chgData name="Jenefer Silva Monteiro" userId="bb9653d8-75ff-41bd-8c0e-aae66cfce529" providerId="ADAL" clId="{E3204B5E-4959-4A40-9975-703D03C29EDD}" dt="2021-02-11T18:34:59.764" v="311" actId="14100"/>
          <ac:picMkLst>
            <pc:docMk/>
            <pc:sldMk cId="4034338034" sldId="271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E3204B5E-4959-4A40-9975-703D03C29EDD}" dt="2021-02-11T18:36:02.873" v="317"/>
          <ac:picMkLst>
            <pc:docMk/>
            <pc:sldMk cId="4034338034" sldId="271"/>
            <ac:picMk id="89" creationId="{0F2EB80F-D207-4DA7-9CDE-FA7130945D81}"/>
          </ac:picMkLst>
        </pc:picChg>
        <pc:cxnChg chg="add mod">
          <ac:chgData name="Jenefer Silva Monteiro" userId="bb9653d8-75ff-41bd-8c0e-aae66cfce529" providerId="ADAL" clId="{E3204B5E-4959-4A40-9975-703D03C29EDD}" dt="2021-02-25T17:08:45.510" v="927" actId="1037"/>
          <ac:cxnSpMkLst>
            <pc:docMk/>
            <pc:sldMk cId="4034338034" sldId="271"/>
            <ac:cxnSpMk id="35" creationId="{525CE318-6C7F-43EE-BEA9-7E84D1BB895A}"/>
          </ac:cxnSpMkLst>
        </pc:cxnChg>
      </pc:sldChg>
      <pc:sldChg chg="del">
        <pc:chgData name="Jenefer Silva Monteiro" userId="bb9653d8-75ff-41bd-8c0e-aae66cfce529" providerId="ADAL" clId="{E3204B5E-4959-4A40-9975-703D03C29EDD}" dt="2021-02-11T17:58:16.030" v="160" actId="47"/>
        <pc:sldMkLst>
          <pc:docMk/>
          <pc:sldMk cId="200265790" sldId="272"/>
        </pc:sldMkLst>
      </pc:sldChg>
      <pc:sldChg chg="del">
        <pc:chgData name="Jenefer Silva Monteiro" userId="bb9653d8-75ff-41bd-8c0e-aae66cfce529" providerId="ADAL" clId="{E3204B5E-4959-4A40-9975-703D03C29EDD}" dt="2021-02-11T17:58:13.648" v="159" actId="47"/>
        <pc:sldMkLst>
          <pc:docMk/>
          <pc:sldMk cId="3294085693" sldId="274"/>
        </pc:sldMkLst>
      </pc:sldChg>
      <pc:sldChg chg="addSp modSp add mod modAnim">
        <pc:chgData name="Jenefer Silva Monteiro" userId="bb9653d8-75ff-41bd-8c0e-aae66cfce529" providerId="ADAL" clId="{E3204B5E-4959-4A40-9975-703D03C29EDD}" dt="2021-02-25T16:23:53.450" v="461" actId="20577"/>
        <pc:sldMkLst>
          <pc:docMk/>
          <pc:sldMk cId="2969660408" sldId="275"/>
        </pc:sldMkLst>
        <pc:spChg chg="mod">
          <ac:chgData name="Jenefer Silva Monteiro" userId="bb9653d8-75ff-41bd-8c0e-aae66cfce529" providerId="ADAL" clId="{E3204B5E-4959-4A40-9975-703D03C29EDD}" dt="2021-02-11T17:52:22.666" v="113" actId="1076"/>
          <ac:spMkLst>
            <pc:docMk/>
            <pc:sldMk cId="2969660408" sldId="275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E3204B5E-4959-4A40-9975-703D03C29EDD}" dt="2021-02-25T16:23:53.450" v="461" actId="20577"/>
          <ac:spMkLst>
            <pc:docMk/>
            <pc:sldMk cId="2969660408" sldId="275"/>
            <ac:spMk id="5" creationId="{C6F8D208-6F10-45C7-AD1B-FA3DC415ADF1}"/>
          </ac:spMkLst>
        </pc:spChg>
        <pc:picChg chg="mod">
          <ac:chgData name="Jenefer Silva Monteiro" userId="bb9653d8-75ff-41bd-8c0e-aae66cfce529" providerId="ADAL" clId="{E3204B5E-4959-4A40-9975-703D03C29EDD}" dt="2021-02-11T17:52:14.172" v="112" actId="1076"/>
          <ac:picMkLst>
            <pc:docMk/>
            <pc:sldMk cId="2969660408" sldId="275"/>
            <ac:picMk id="4" creationId="{B2800C28-F6B8-4813-875C-205020DE68A3}"/>
          </ac:picMkLst>
        </pc:picChg>
      </pc:sldChg>
      <pc:sldChg chg="addSp modSp add mod modAnim">
        <pc:chgData name="Jenefer Silva Monteiro" userId="bb9653d8-75ff-41bd-8c0e-aae66cfce529" providerId="ADAL" clId="{E3204B5E-4959-4A40-9975-703D03C29EDD}" dt="2021-02-25T16:26:03.998" v="487" actId="20577"/>
        <pc:sldMkLst>
          <pc:docMk/>
          <pc:sldMk cId="1804085796" sldId="276"/>
        </pc:sldMkLst>
        <pc:spChg chg="mod">
          <ac:chgData name="Jenefer Silva Monteiro" userId="bb9653d8-75ff-41bd-8c0e-aae66cfce529" providerId="ADAL" clId="{E3204B5E-4959-4A40-9975-703D03C29EDD}" dt="2021-02-11T17:54:12.652" v="126" actId="11"/>
          <ac:spMkLst>
            <pc:docMk/>
            <pc:sldMk cId="1804085796" sldId="276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E3204B5E-4959-4A40-9975-703D03C29EDD}" dt="2021-02-25T16:25:17.681" v="473" actId="20577"/>
          <ac:spMkLst>
            <pc:docMk/>
            <pc:sldMk cId="1804085796" sldId="276"/>
            <ac:spMk id="5" creationId="{79C7A4EF-E262-4599-B676-C4FB878851BD}"/>
          </ac:spMkLst>
        </pc:spChg>
        <pc:spChg chg="add mod">
          <ac:chgData name="Jenefer Silva Monteiro" userId="bb9653d8-75ff-41bd-8c0e-aae66cfce529" providerId="ADAL" clId="{E3204B5E-4959-4A40-9975-703D03C29EDD}" dt="2021-02-25T16:25:31.443" v="476" actId="20577"/>
          <ac:spMkLst>
            <pc:docMk/>
            <pc:sldMk cId="1804085796" sldId="276"/>
            <ac:spMk id="6" creationId="{9426EBAC-D0F0-4F54-958C-5A83D68DF04E}"/>
          </ac:spMkLst>
        </pc:spChg>
        <pc:spChg chg="add mod">
          <ac:chgData name="Jenefer Silva Monteiro" userId="bb9653d8-75ff-41bd-8c0e-aae66cfce529" providerId="ADAL" clId="{E3204B5E-4959-4A40-9975-703D03C29EDD}" dt="2021-02-25T16:25:36.786" v="478" actId="1076"/>
          <ac:spMkLst>
            <pc:docMk/>
            <pc:sldMk cId="1804085796" sldId="276"/>
            <ac:spMk id="7" creationId="{B3CBCD50-40BB-43E0-B935-5A18269F6A3C}"/>
          </ac:spMkLst>
        </pc:spChg>
        <pc:spChg chg="add mod">
          <ac:chgData name="Jenefer Silva Monteiro" userId="bb9653d8-75ff-41bd-8c0e-aae66cfce529" providerId="ADAL" clId="{E3204B5E-4959-4A40-9975-703D03C29EDD}" dt="2021-02-25T16:25:51.641" v="481" actId="20577"/>
          <ac:spMkLst>
            <pc:docMk/>
            <pc:sldMk cId="1804085796" sldId="276"/>
            <ac:spMk id="8" creationId="{0412C873-D359-431B-8D7C-D73589154D93}"/>
          </ac:spMkLst>
        </pc:spChg>
        <pc:spChg chg="add mod">
          <ac:chgData name="Jenefer Silva Monteiro" userId="bb9653d8-75ff-41bd-8c0e-aae66cfce529" providerId="ADAL" clId="{E3204B5E-4959-4A40-9975-703D03C29EDD}" dt="2021-02-25T16:26:03.998" v="487" actId="20577"/>
          <ac:spMkLst>
            <pc:docMk/>
            <pc:sldMk cId="1804085796" sldId="276"/>
            <ac:spMk id="9" creationId="{81E43EA0-C72A-4735-AE23-65F910D49265}"/>
          </ac:spMkLst>
        </pc:spChg>
      </pc:sldChg>
    </pc:docChg>
  </pc:docChgLst>
  <pc:docChgLst>
    <pc:chgData name="Jenefer Silva Monteiro" userId="bb9653d8-75ff-41bd-8c0e-aae66cfce529" providerId="ADAL" clId="{35586C18-5FDD-4433-9662-A1BB4BC1BE35}"/>
    <pc:docChg chg="undo custSel addSld modSld">
      <pc:chgData name="Jenefer Silva Monteiro" userId="bb9653d8-75ff-41bd-8c0e-aae66cfce529" providerId="ADAL" clId="{35586C18-5FDD-4433-9662-A1BB4BC1BE35}" dt="2021-02-11T16:44:33.195" v="380" actId="403"/>
      <pc:docMkLst>
        <pc:docMk/>
      </pc:docMkLst>
      <pc:sldChg chg="modSp mod">
        <pc:chgData name="Jenefer Silva Monteiro" userId="bb9653d8-75ff-41bd-8c0e-aae66cfce529" providerId="ADAL" clId="{35586C18-5FDD-4433-9662-A1BB4BC1BE35}" dt="2021-02-11T14:31:36.520" v="26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35586C18-5FDD-4433-9662-A1BB4BC1BE35}" dt="2021-02-11T14:31:36.520" v="26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29:34.493" v="2" actId="14100"/>
        <pc:sldMkLst>
          <pc:docMk/>
          <pc:sldMk cId="1836062072" sldId="258"/>
        </pc:sldMkLst>
        <pc:spChg chg="mod">
          <ac:chgData name="Jenefer Silva Monteiro" userId="bb9653d8-75ff-41bd-8c0e-aae66cfce529" providerId="ADAL" clId="{35586C18-5FDD-4433-9662-A1BB4BC1BE35}" dt="2021-02-11T14:29:34.493" v="2" actId="14100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0:18.811" v="12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35586C18-5FDD-4433-9662-A1BB4BC1BE35}" dt="2021-02-11T14:30:18.811" v="12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6:17.495" v="53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35586C18-5FDD-4433-9662-A1BB4BC1BE35}" dt="2021-02-11T14:36:17.495" v="53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4:55.186" v="89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35586C18-5FDD-4433-9662-A1BB4BC1BE35}" dt="2021-02-11T14:44:55.186" v="89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35586C18-5FDD-4433-9662-A1BB4BC1BE35}" dt="2021-02-11T16:44:33.195" v="380" actId="403"/>
        <pc:sldMkLst>
          <pc:docMk/>
          <pc:sldMk cId="3394010896" sldId="266"/>
        </pc:sldMkLst>
        <pc:spChg chg="mod">
          <ac:chgData name="Jenefer Silva Monteiro" userId="bb9653d8-75ff-41bd-8c0e-aae66cfce529" providerId="ADAL" clId="{35586C18-5FDD-4433-9662-A1BB4BC1BE35}" dt="2021-02-11T16:44:33.195" v="380" actId="403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9:27.725" v="66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35586C18-5FDD-4433-9662-A1BB4BC1BE35}" dt="2021-02-11T14:39:27.725" v="66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2:30.055" v="77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35586C18-5FDD-4433-9662-A1BB4BC1BE35}" dt="2021-02-11T14:42:30.055" v="77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35586C18-5FDD-4433-9662-A1BB4BC1BE35}" dt="2021-02-11T16:17:39.852" v="195" actId="207"/>
        <pc:sldMkLst>
          <pc:docMk/>
          <pc:sldMk cId="4034338034" sldId="271"/>
        </pc:sldMkLst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" creationId="{4833E5D1-EDC9-4626-9A3C-531A92C583E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" creationId="{B5D63EE8-6781-4DE4-82E4-9987484F24A8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8" creationId="{50249135-4CFC-4262-AEA1-9B0DBA25178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9" creationId="{E105A5BA-5B7C-4D1F-813F-55A241B9383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0" creationId="{5B78F980-1DF1-4D9C-9C5C-96105736495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4" creationId="{68E65822-5031-4FA9-BD3F-8E24E137C9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5" creationId="{209C64BF-8B80-454D-A722-158F6D921B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6" creationId="{EE93A385-59F7-456A-A58E-EB185E26656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17" creationId="{68DCA302-BC05-41D1-B55B-2B68258649C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8" creationId="{F448A678-73B0-4DDC-AE00-D5DF52BD486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21" creationId="{7877D894-695F-4354-8C4A-EBAFF8E3A480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3" creationId="{E4496518-FC09-4EC1-BD45-000A8963E90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4" creationId="{206544B5-8109-46B4-B631-4AB174CDB832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5" creationId="{71639732-383F-4BED-960C-9A2686C3A81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6" creationId="{6B4DD107-28B1-4966-859F-CFC56EB9812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7" creationId="{30E9BFCA-22BA-4705-B8B0-1F9189675A9B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8" creationId="{D498F389-B65D-461F-BCAE-DCF860227EC6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9" creationId="{B0B86EF6-7765-4613-8CCB-99D9426C9AD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0" creationId="{AB652AB8-53B1-4E69-9009-4A38C6B0B2C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1" creationId="{43193DBB-1120-40AB-A6A2-7D3FB6BBF7B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2" creationId="{8B415117-EACD-480C-8B0E-4E6ACE69990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3" creationId="{E8D69632-5D05-405C-9307-D5163291465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4" creationId="{12DC593B-00CE-42B7-83FF-B1B2D6C8AD6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5" creationId="{3186C6E7-7248-4C75-8C2A-C41F090FF50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6" creationId="{778A04B6-E93B-4179-B910-1AA84C446B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7" creationId="{39984B83-88E1-44AE-B085-56016E0C58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8" creationId="{12D82904-4465-49F7-8DD8-EAF6675C889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9" creationId="{0D24AA66-92E6-468E-AD83-46A1EE09146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0" creationId="{27EF8A42-7AC8-4A18-9550-D8F5DC9A1285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1" creationId="{CB1A9911-AFE2-4217-80F6-D1F3841CE14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2" creationId="{5A792711-9523-40B9-BB4A-EFB2A3E438DF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3" creationId="{88E97521-34A0-4E9C-8C23-59DDCF787BEE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4" creationId="{428AB6F4-85A1-48A4-9472-BE42CA1CF09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5" creationId="{C388E708-7BCD-48F7-9E5D-428F3DF496F9}"/>
          </ac:spMkLst>
        </pc:spChg>
        <pc:spChg chg="mod">
          <ac:chgData name="Jenefer Silva Monteiro" userId="bb9653d8-75ff-41bd-8c0e-aae66cfce529" providerId="ADAL" clId="{35586C18-5FDD-4433-9662-A1BB4BC1BE35}" dt="2021-02-11T16:17:15.828" v="194" actId="207"/>
          <ac:spMkLst>
            <pc:docMk/>
            <pc:sldMk cId="4034338034" sldId="271"/>
            <ac:spMk id="46" creationId="{FC26FC37-CA76-4E4D-B28A-59A4B69D32A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7" creationId="{EDE59BAE-9BEB-4AC3-B6AD-664D5476DAA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8" creationId="{E6CC031B-FFB5-4D44-9A49-82B20C926A5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9" creationId="{7B8C0111-1326-4DD6-83CE-4899EE964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0" creationId="{15629B70-D104-433C-B2D6-A3C3A9CA99E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1" creationId="{609A266F-96EC-4D1E-A536-177CEA104CFC}"/>
          </ac:spMkLst>
        </pc:spChg>
        <pc:spChg chg="del mod">
          <ac:chgData name="Jenefer Silva Monteiro" userId="bb9653d8-75ff-41bd-8c0e-aae66cfce529" providerId="ADAL" clId="{35586C18-5FDD-4433-9662-A1BB4BC1BE35}" dt="2021-02-11T14:46:59.617" v="92" actId="478"/>
          <ac:spMkLst>
            <pc:docMk/>
            <pc:sldMk cId="4034338034" sldId="271"/>
            <ac:spMk id="52" creationId="{CBC97FBD-7966-4205-BD17-6EA4CFEAC135}"/>
          </ac:spMkLst>
        </pc:spChg>
        <pc:spChg chg="del mod">
          <ac:chgData name="Jenefer Silva Monteiro" userId="bb9653d8-75ff-41bd-8c0e-aae66cfce529" providerId="ADAL" clId="{35586C18-5FDD-4433-9662-A1BB4BC1BE35}" dt="2021-02-11T14:47:01.483" v="93" actId="478"/>
          <ac:spMkLst>
            <pc:docMk/>
            <pc:sldMk cId="4034338034" sldId="271"/>
            <ac:spMk id="53" creationId="{1A5D13E5-A31F-474E-AE31-A2675106B597}"/>
          </ac:spMkLst>
        </pc:spChg>
        <pc:spChg chg="del mod">
          <ac:chgData name="Jenefer Silva Monteiro" userId="bb9653d8-75ff-41bd-8c0e-aae66cfce529" providerId="ADAL" clId="{35586C18-5FDD-4433-9662-A1BB4BC1BE35}" dt="2021-02-11T14:47:03.088" v="94" actId="478"/>
          <ac:spMkLst>
            <pc:docMk/>
            <pc:sldMk cId="4034338034" sldId="271"/>
            <ac:spMk id="54" creationId="{FE5FD6F2-EAA8-4A55-89C6-F3CFA668F55D}"/>
          </ac:spMkLst>
        </pc:spChg>
        <pc:spChg chg="del mod">
          <ac:chgData name="Jenefer Silva Monteiro" userId="bb9653d8-75ff-41bd-8c0e-aae66cfce529" providerId="ADAL" clId="{35586C18-5FDD-4433-9662-A1BB4BC1BE35}" dt="2021-02-11T14:47:05.036" v="95" actId="478"/>
          <ac:spMkLst>
            <pc:docMk/>
            <pc:sldMk cId="4034338034" sldId="271"/>
            <ac:spMk id="55" creationId="{52F0D067-8C92-4BA7-A47A-E5CE6C5B18B7}"/>
          </ac:spMkLst>
        </pc:spChg>
        <pc:spChg chg="del mod">
          <ac:chgData name="Jenefer Silva Monteiro" userId="bb9653d8-75ff-41bd-8c0e-aae66cfce529" providerId="ADAL" clId="{35586C18-5FDD-4433-9662-A1BB4BC1BE35}" dt="2021-02-11T14:47:06.769" v="96" actId="478"/>
          <ac:spMkLst>
            <pc:docMk/>
            <pc:sldMk cId="4034338034" sldId="271"/>
            <ac:spMk id="56" creationId="{8C2DEAF3-752E-4B5B-8A65-55A86F6A451C}"/>
          </ac:spMkLst>
        </pc:spChg>
        <pc:spChg chg="del mod">
          <ac:chgData name="Jenefer Silva Monteiro" userId="bb9653d8-75ff-41bd-8c0e-aae66cfce529" providerId="ADAL" clId="{35586C18-5FDD-4433-9662-A1BB4BC1BE35}" dt="2021-02-11T14:47:08.562" v="97" actId="478"/>
          <ac:spMkLst>
            <pc:docMk/>
            <pc:sldMk cId="4034338034" sldId="271"/>
            <ac:spMk id="57" creationId="{357DE5A7-1BE1-4E75-90B7-57BACFF9C35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8" creationId="{B0B56501-9A57-440A-A59B-1CE19F3A94B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9" creationId="{4D7B52EA-5580-4613-BB08-7D6549628F2B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0" creationId="{3A46D246-6CA9-4D18-9EBC-5F726897F0B5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1" creationId="{C00BC809-6D6A-422A-97FB-F496E3B4E7E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3" creationId="{216D8872-7F3C-4143-858F-4F9B88223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4" creationId="{46CBAFC1-849A-49EC-AC17-D818EA2FE518}"/>
          </ac:spMkLst>
        </pc:spChg>
        <pc:spChg chg="del mod">
          <ac:chgData name="Jenefer Silva Monteiro" userId="bb9653d8-75ff-41bd-8c0e-aae66cfce529" providerId="ADAL" clId="{35586C18-5FDD-4433-9662-A1BB4BC1BE35}" dt="2021-02-11T14:59:14.876" v="165" actId="478"/>
          <ac:spMkLst>
            <pc:docMk/>
            <pc:sldMk cId="4034338034" sldId="271"/>
            <ac:spMk id="65" creationId="{E6535A12-A363-4FBF-B969-071A05C80F8F}"/>
          </ac:spMkLst>
        </pc:spChg>
        <pc:spChg chg="del mod">
          <ac:chgData name="Jenefer Silva Monteiro" userId="bb9653d8-75ff-41bd-8c0e-aae66cfce529" providerId="ADAL" clId="{35586C18-5FDD-4433-9662-A1BB4BC1BE35}" dt="2021-02-11T14:59:17.648" v="166" actId="478"/>
          <ac:spMkLst>
            <pc:docMk/>
            <pc:sldMk cId="4034338034" sldId="271"/>
            <ac:spMk id="66" creationId="{CE961507-5CB6-44E2-BEBF-C22388793F2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7" creationId="{0A62A9E1-B8F6-40F1-ABF1-DFEF98841B4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8" creationId="{41197A81-5666-4FF4-95B1-2D5B81A246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9" creationId="{A8B5956A-A778-42DA-BE67-D7934F02F99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0" creationId="{CB0E5E71-6346-4E38-A2E8-83780C411BF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1" creationId="{ECCF6D27-D951-42C3-8B1F-BA60FD3D9678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2" creationId="{B7EF717B-B5D9-4A87-BA92-8F0C32B9486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3" creationId="{BC8C6042-4EB3-4FD2-AE15-F0E75ACF178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4" creationId="{F2C6A2F8-3823-48DB-BF6E-3B14D9D327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5" creationId="{3B00096C-D218-4E0D-82C6-8A3E10211C6D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6" creationId="{A3B52812-9870-4C11-A956-D4AB6F02B50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7" creationId="{DD735F95-C4AA-4F34-A594-B94A2B7BFBD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8" creationId="{D23E0C4B-A8A9-4A6B-8195-0DE759E1A43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9" creationId="{3D01A9BA-702C-4238-9160-721A9115802C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0" creationId="{F5C3C9E5-34FA-4AF5-9657-C83534EDBEF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1" creationId="{5A1E3B14-3942-447F-A268-A28BE5F7C5F1}"/>
          </ac:spMkLst>
        </pc:spChg>
        <pc:spChg chg="del mod">
          <ac:chgData name="Jenefer Silva Monteiro" userId="bb9653d8-75ff-41bd-8c0e-aae66cfce529" providerId="ADAL" clId="{35586C18-5FDD-4433-9662-A1BB4BC1BE35}" dt="2021-02-11T14:47:42.800" v="99" actId="478"/>
          <ac:spMkLst>
            <pc:docMk/>
            <pc:sldMk cId="4034338034" sldId="271"/>
            <ac:spMk id="82" creationId="{ED7145BF-00BA-4232-A0D7-5E9E88B60312}"/>
          </ac:spMkLst>
        </pc:spChg>
        <pc:spChg chg="del mod">
          <ac:chgData name="Jenefer Silva Monteiro" userId="bb9653d8-75ff-41bd-8c0e-aae66cfce529" providerId="ADAL" clId="{35586C18-5FDD-4433-9662-A1BB4BC1BE35}" dt="2021-02-11T14:48:08.289" v="102" actId="478"/>
          <ac:spMkLst>
            <pc:docMk/>
            <pc:sldMk cId="4034338034" sldId="271"/>
            <ac:spMk id="83" creationId="{A4FA4F2E-5962-4F6E-AAA9-E0C2C19A8B1D}"/>
          </ac:spMkLst>
        </pc:spChg>
        <pc:spChg chg="del mod">
          <ac:chgData name="Jenefer Silva Monteiro" userId="bb9653d8-75ff-41bd-8c0e-aae66cfce529" providerId="ADAL" clId="{35586C18-5FDD-4433-9662-A1BB4BC1BE35}" dt="2021-02-11T14:48:10.065" v="103" actId="478"/>
          <ac:spMkLst>
            <pc:docMk/>
            <pc:sldMk cId="4034338034" sldId="271"/>
            <ac:spMk id="84" creationId="{CD8847F8-AA4B-4ED3-B948-0EC5FBA0381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85" creationId="{C045A128-A881-47C4-9F48-06FB2D9084CB}"/>
          </ac:spMkLst>
        </pc:spChg>
        <pc:spChg chg="del mod">
          <ac:chgData name="Jenefer Silva Monteiro" userId="bb9653d8-75ff-41bd-8c0e-aae66cfce529" providerId="ADAL" clId="{35586C18-5FDD-4433-9662-A1BB4BC1BE35}" dt="2021-02-11T15:00:06.725" v="172" actId="478"/>
          <ac:spMkLst>
            <pc:docMk/>
            <pc:sldMk cId="4034338034" sldId="271"/>
            <ac:spMk id="86" creationId="{89121459-1BED-4784-BDC1-59762B6CBB2D}"/>
          </ac:spMkLst>
        </pc:spChg>
        <pc:spChg chg="del mod">
          <ac:chgData name="Jenefer Silva Monteiro" userId="bb9653d8-75ff-41bd-8c0e-aae66cfce529" providerId="ADAL" clId="{35586C18-5FDD-4433-9662-A1BB4BC1BE35}" dt="2021-02-11T15:00:09.826" v="173" actId="478"/>
          <ac:spMkLst>
            <pc:docMk/>
            <pc:sldMk cId="4034338034" sldId="271"/>
            <ac:spMk id="87" creationId="{F703750E-E1A1-4F77-A041-88DD9B392A07}"/>
          </ac:spMkLst>
        </pc:spChg>
        <pc:spChg chg="del mod">
          <ac:chgData name="Jenefer Silva Monteiro" userId="bb9653d8-75ff-41bd-8c0e-aae66cfce529" providerId="ADAL" clId="{35586C18-5FDD-4433-9662-A1BB4BC1BE35}" dt="2021-02-11T15:00:11.437" v="174" actId="478"/>
          <ac:spMkLst>
            <pc:docMk/>
            <pc:sldMk cId="4034338034" sldId="271"/>
            <ac:spMk id="88" creationId="{0CA799CC-86C7-482C-9CFD-4A60D09B3062}"/>
          </ac:spMkLst>
        </pc:spChg>
        <pc:spChg chg="del">
          <ac:chgData name="Jenefer Silva Monteiro" userId="bb9653d8-75ff-41bd-8c0e-aae66cfce529" providerId="ADAL" clId="{35586C18-5FDD-4433-9662-A1BB4BC1BE35}" dt="2021-02-11T14:45:19.779" v="90" actId="478"/>
          <ac:spMkLst>
            <pc:docMk/>
            <pc:sldMk cId="4034338034" sldId="271"/>
            <ac:spMk id="89" creationId="{F9374AEC-C1D9-493E-8FD6-6D90F950DE26}"/>
          </ac:spMkLst>
        </pc:spChg>
        <pc:grpChg chg="add mod">
          <ac:chgData name="Jenefer Silva Monteiro" userId="bb9653d8-75ff-41bd-8c0e-aae66cfce529" providerId="ADAL" clId="{35586C18-5FDD-4433-9662-A1BB4BC1BE35}" dt="2021-02-11T16:15:48.144" v="187" actId="1076"/>
          <ac:grpSpMkLst>
            <pc:docMk/>
            <pc:sldMk cId="4034338034" sldId="271"/>
            <ac:grpSpMk id="4" creationId="{60EE7C40-03F3-46EA-A6E5-9ED2AB97BCE0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5" creationId="{373BCF4E-36AF-47F1-8511-B8D5BC0FCC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1" creationId="{0E3EF471-E61A-474E-99E0-8C3C3CE05192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2" creationId="{E78F849A-ABA9-4425-BE59-6F132FEDAB54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3" creationId="{462FFF3E-E430-49E5-8489-92FD86E0D368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9" creationId="{775C76B5-F3B1-4975-89CD-241D8CF1F576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0" creationId="{A41F1A41-D9A2-422A-A8D2-2576E722909D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2" creationId="{48659183-4899-4761-A298-216CCA25FF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62" creationId="{09233B7C-D707-46D4-8EFC-AB7C8FD73202}"/>
          </ac:grpSpMkLst>
        </pc:grpChg>
        <pc:picChg chg="mod">
          <ac:chgData name="Jenefer Silva Monteiro" userId="bb9653d8-75ff-41bd-8c0e-aae66cfce529" providerId="ADAL" clId="{35586C18-5FDD-4433-9662-A1BB4BC1BE35}" dt="2021-02-11T16:15:31.682" v="185" actId="1076"/>
          <ac:picMkLst>
            <pc:docMk/>
            <pc:sldMk cId="4034338034" sldId="271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2:23.721" v="359" actId="20577"/>
        <pc:sldMkLst>
          <pc:docMk/>
          <pc:sldMk cId="200265790" sldId="272"/>
        </pc:sldMkLst>
        <pc:spChg chg="add del mod">
          <ac:chgData name="Jenefer Silva Monteiro" userId="bb9653d8-75ff-41bd-8c0e-aae66cfce529" providerId="ADAL" clId="{35586C18-5FDD-4433-9662-A1BB4BC1BE35}" dt="2021-02-11T16:22:50.067" v="203"/>
          <ac:spMkLst>
            <pc:docMk/>
            <pc:sldMk cId="200265790" sldId="272"/>
            <ac:spMk id="8" creationId="{74819AB1-D64D-4D8D-9BBD-977DAC7C58A7}"/>
          </ac:spMkLst>
        </pc:spChg>
        <pc:spChg chg="add mod">
          <ac:chgData name="Jenefer Silva Monteiro" userId="bb9653d8-75ff-41bd-8c0e-aae66cfce529" providerId="ADAL" clId="{35586C18-5FDD-4433-9662-A1BB4BC1BE35}" dt="2021-02-11T16:24:17.826" v="213" actId="1076"/>
          <ac:spMkLst>
            <pc:docMk/>
            <pc:sldMk cId="200265790" sldId="272"/>
            <ac:spMk id="52" creationId="{B91C63C0-387C-4439-9B6E-80944E8DC26D}"/>
          </ac:spMkLst>
        </pc:spChg>
        <pc:grpChg chg="del">
          <ac:chgData name="Jenefer Silva Monteiro" userId="bb9653d8-75ff-41bd-8c0e-aae66cfce529" providerId="ADAL" clId="{35586C18-5FDD-4433-9662-A1BB4BC1BE35}" dt="2021-02-11T16:19:16.813" v="197" actId="478"/>
          <ac:grpSpMkLst>
            <pc:docMk/>
            <pc:sldMk cId="200265790" sldId="272"/>
            <ac:grpSpMk id="4" creationId="{60EE7C40-03F3-46EA-A6E5-9ED2AB97BCE0}"/>
          </ac:grpSpMkLst>
        </pc:grpChg>
        <pc:graphicFrameChg chg="add del mod modGraphic">
          <ac:chgData name="Jenefer Silva Monteiro" userId="bb9653d8-75ff-41bd-8c0e-aae66cfce529" providerId="ADAL" clId="{35586C18-5FDD-4433-9662-A1BB4BC1BE35}" dt="2021-02-11T16:22:50.067" v="203"/>
          <ac:graphicFrameMkLst>
            <pc:docMk/>
            <pc:sldMk cId="200265790" sldId="272"/>
            <ac:graphicFrameMk id="3" creationId="{CFB26A19-FF9D-499E-B798-E9F26BFF33D7}"/>
          </ac:graphicFrameMkLst>
        </pc:graphicFrameChg>
        <pc:graphicFrameChg chg="add mod modGraphic">
          <ac:chgData name="Jenefer Silva Monteiro" userId="bb9653d8-75ff-41bd-8c0e-aae66cfce529" providerId="ADAL" clId="{35586C18-5FDD-4433-9662-A1BB4BC1BE35}" dt="2021-02-11T16:42:23.721" v="359" actId="20577"/>
          <ac:graphicFrameMkLst>
            <pc:docMk/>
            <pc:sldMk cId="200265790" sldId="272"/>
            <ac:graphicFrameMk id="17" creationId="{934444CD-9BEF-4B2B-86A8-247BEF7C9B47}"/>
          </ac:graphicFrameMkLst>
        </pc:graphicFrameChg>
        <pc:picChg chg="mod">
          <ac:chgData name="Jenefer Silva Monteiro" userId="bb9653d8-75ff-41bd-8c0e-aae66cfce529" providerId="ADAL" clId="{35586C18-5FDD-4433-9662-A1BB4BC1BE35}" dt="2021-02-11T16:29:39.408" v="215" actId="1076"/>
          <ac:picMkLst>
            <pc:docMk/>
            <pc:sldMk cId="200265790" sldId="272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3:42.835" v="372" actId="1076"/>
        <pc:sldMkLst>
          <pc:docMk/>
          <pc:sldMk cId="3559536198" sldId="273"/>
        </pc:sldMkLst>
        <pc:spChg chg="add mod">
          <ac:chgData name="Jenefer Silva Monteiro" userId="bb9653d8-75ff-41bd-8c0e-aae66cfce529" providerId="ADAL" clId="{35586C18-5FDD-4433-9662-A1BB4BC1BE35}" dt="2021-02-11T16:43:42.835" v="372" actId="1076"/>
          <ac:spMkLst>
            <pc:docMk/>
            <pc:sldMk cId="3559536198" sldId="273"/>
            <ac:spMk id="6" creationId="{BDF39CA5-3A9E-4C54-BA1F-1A4D5FBD8E91}"/>
          </ac:spMkLst>
        </pc:spChg>
        <pc:spChg chg="del">
          <ac:chgData name="Jenefer Silva Monteiro" userId="bb9653d8-75ff-41bd-8c0e-aae66cfce529" providerId="ADAL" clId="{35586C18-5FDD-4433-9662-A1BB4BC1BE35}" dt="2021-02-11T16:42:44.637" v="361" actId="478"/>
          <ac:spMkLst>
            <pc:docMk/>
            <pc:sldMk cId="3559536198" sldId="273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35586C18-5FDD-4433-9662-A1BB4BC1BE35}" dt="2021-02-11T16:42:47.227" v="362" actId="478"/>
          <ac:graphicFrameMkLst>
            <pc:docMk/>
            <pc:sldMk cId="3559536198" sldId="273"/>
            <ac:graphicFrameMk id="17" creationId="{934444CD-9BEF-4B2B-86A8-247BEF7C9B47}"/>
          </ac:graphicFrameMkLst>
        </pc:graphicFrame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1" b="23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BECB55F4-BAEA-41D2-9342-FE5A3A38DB38}"/>
              </a:ext>
            </a:extLst>
          </p:cNvPr>
          <p:cNvGrpSpPr/>
          <p:nvPr/>
        </p:nvGrpSpPr>
        <p:grpSpPr>
          <a:xfrm>
            <a:off x="2094887" y="217137"/>
            <a:ext cx="7991626" cy="6423726"/>
            <a:chOff x="1245581" y="204172"/>
            <a:chExt cx="7991626" cy="642372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6ECF4C9-153A-44FA-85E0-37FCD4F3EB7F}"/>
                </a:ext>
              </a:extLst>
            </p:cNvPr>
            <p:cNvGrpSpPr/>
            <p:nvPr/>
          </p:nvGrpSpPr>
          <p:grpSpPr>
            <a:xfrm>
              <a:off x="2695010" y="204172"/>
              <a:ext cx="6542197" cy="3202865"/>
              <a:chOff x="3964870" y="453802"/>
              <a:chExt cx="8095502" cy="3866956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65E9492D-DB4B-4FAD-8589-2884A9A464EE}"/>
                  </a:ext>
                </a:extLst>
              </p:cNvPr>
              <p:cNvGrpSpPr/>
              <p:nvPr/>
            </p:nvGrpSpPr>
            <p:grpSpPr>
              <a:xfrm>
                <a:off x="3964870" y="453802"/>
                <a:ext cx="8095502" cy="3380021"/>
                <a:chOff x="4698516" y="422757"/>
                <a:chExt cx="8095502" cy="3380021"/>
              </a:xfrm>
            </p:grpSpPr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C5DCCCA3-E057-4C04-A346-D4911EF5E435}"/>
                    </a:ext>
                  </a:extLst>
                </p:cNvPr>
                <p:cNvSpPr/>
                <p:nvPr/>
              </p:nvSpPr>
              <p:spPr>
                <a:xfrm>
                  <a:off x="7179461" y="892271"/>
                  <a:ext cx="621378" cy="474844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006666"/>
                    </a:solidFill>
                  </a:endParaRPr>
                </a:p>
              </p:txBody>
            </p:sp>
            <p:grpSp>
              <p:nvGrpSpPr>
                <p:cNvPr id="9" name="Agrupar 8">
                  <a:extLst>
                    <a:ext uri="{FF2B5EF4-FFF2-40B4-BE49-F238E27FC236}">
                      <a16:creationId xmlns:a16="http://schemas.microsoft.com/office/drawing/2014/main" id="{2F348BBE-6978-480B-AB44-C45BE62A7CB8}"/>
                    </a:ext>
                  </a:extLst>
                </p:cNvPr>
                <p:cNvGrpSpPr/>
                <p:nvPr/>
              </p:nvGrpSpPr>
              <p:grpSpPr>
                <a:xfrm>
                  <a:off x="4698516" y="422757"/>
                  <a:ext cx="8095502" cy="3380021"/>
                  <a:chOff x="4698516" y="422757"/>
                  <a:chExt cx="8095502" cy="3380021"/>
                </a:xfrm>
              </p:grpSpPr>
              <p:grpSp>
                <p:nvGrpSpPr>
                  <p:cNvPr id="10" name="Agrupar 9">
                    <a:extLst>
                      <a:ext uri="{FF2B5EF4-FFF2-40B4-BE49-F238E27FC236}">
                        <a16:creationId xmlns:a16="http://schemas.microsoft.com/office/drawing/2014/main" id="{C7884EA7-217F-4C48-9D14-452EDAD8394F}"/>
                      </a:ext>
                    </a:extLst>
                  </p:cNvPr>
                  <p:cNvGrpSpPr/>
                  <p:nvPr/>
                </p:nvGrpSpPr>
                <p:grpSpPr>
                  <a:xfrm>
                    <a:off x="4698516" y="422757"/>
                    <a:ext cx="6796030" cy="3380021"/>
                    <a:chOff x="4698516" y="422757"/>
                    <a:chExt cx="6796030" cy="3380021"/>
                  </a:xfrm>
                </p:grpSpPr>
                <p:grpSp>
                  <p:nvGrpSpPr>
                    <p:cNvPr id="16" name="Agrupar 15">
                      <a:extLst>
                        <a:ext uri="{FF2B5EF4-FFF2-40B4-BE49-F238E27FC236}">
                          <a16:creationId xmlns:a16="http://schemas.microsoft.com/office/drawing/2014/main" id="{15E4B4E2-FBA5-4D1A-BA01-D7421C63A7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7675" y="892271"/>
                      <a:ext cx="6186871" cy="2889743"/>
                      <a:chOff x="6024248" y="-826521"/>
                      <a:chExt cx="6186871" cy="2601127"/>
                    </a:xfrm>
                  </p:grpSpPr>
                  <p:grpSp>
                    <p:nvGrpSpPr>
                      <p:cNvPr id="38" name="Agrupar 37">
                        <a:extLst>
                          <a:ext uri="{FF2B5EF4-FFF2-40B4-BE49-F238E27FC236}">
                            <a16:creationId xmlns:a16="http://schemas.microsoft.com/office/drawing/2014/main" id="{9BCCFC70-5BD9-4DB0-9321-24560738B4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24248" y="-826521"/>
                        <a:ext cx="6186871" cy="2601127"/>
                        <a:chOff x="4788747" y="-1228642"/>
                        <a:chExt cx="6042664" cy="2601127"/>
                      </a:xfrm>
                    </p:grpSpPr>
                    <p:sp>
                      <p:nvSpPr>
                        <p:cNvPr id="40" name="Retângulo 39">
                          <a:extLst>
                            <a:ext uri="{FF2B5EF4-FFF2-40B4-BE49-F238E27FC236}">
                              <a16:creationId xmlns:a16="http://schemas.microsoft.com/office/drawing/2014/main" id="{0DB90EF4-A7C7-4CAB-AE7D-8FAB0418DE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88747" y="945067"/>
                          <a:ext cx="602476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Retângulo 40">
                          <a:extLst>
                            <a:ext uri="{FF2B5EF4-FFF2-40B4-BE49-F238E27FC236}">
                              <a16:creationId xmlns:a16="http://schemas.microsoft.com/office/drawing/2014/main" id="{BE6802DB-D2DE-47AA-82C7-7E5ACC42D2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93566" y="-369008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Retângulo 41">
                          <a:extLst>
                            <a:ext uri="{FF2B5EF4-FFF2-40B4-BE49-F238E27FC236}">
                              <a16:creationId xmlns:a16="http://schemas.microsoft.com/office/drawing/2014/main" id="{F053DB0F-01D7-4783-94B3-407D3187F3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235850" y="54201"/>
                          <a:ext cx="595561" cy="443465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Retângulo 42">
                          <a:extLst>
                            <a:ext uri="{FF2B5EF4-FFF2-40B4-BE49-F238E27FC236}">
                              <a16:creationId xmlns:a16="http://schemas.microsoft.com/office/drawing/2014/main" id="{467EDCDE-6652-402C-875E-2615DB5229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32024" y="52261"/>
                          <a:ext cx="589065" cy="443566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Retângulo 43">
                          <a:extLst>
                            <a:ext uri="{FF2B5EF4-FFF2-40B4-BE49-F238E27FC236}">
                              <a16:creationId xmlns:a16="http://schemas.microsoft.com/office/drawing/2014/main" id="{585597AF-E6AF-48C5-8F2E-701673F5E1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2029" y="-1228642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" name="Retângulo 44">
                          <a:extLst>
                            <a:ext uri="{FF2B5EF4-FFF2-40B4-BE49-F238E27FC236}">
                              <a16:creationId xmlns:a16="http://schemas.microsoft.com/office/drawing/2014/main" id="{1A9D06F3-A2E4-48A3-A7A5-14743C0B5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93566" y="508084"/>
                          <a:ext cx="596411" cy="433779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Retângulo 45">
                          <a:extLst>
                            <a:ext uri="{FF2B5EF4-FFF2-40B4-BE49-F238E27FC236}">
                              <a16:creationId xmlns:a16="http://schemas.microsoft.com/office/drawing/2014/main" id="{1FBF95F1-1081-454F-87FA-12AA66B2E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04066" y="-1228641"/>
                          <a:ext cx="595561" cy="427418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Retângulo 46">
                          <a:extLst>
                            <a:ext uri="{FF2B5EF4-FFF2-40B4-BE49-F238E27FC236}">
                              <a16:creationId xmlns:a16="http://schemas.microsoft.com/office/drawing/2014/main" id="{0DE2CBD0-17DB-434B-888E-4720568076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23800" y="-1223402"/>
                          <a:ext cx="606895" cy="422177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solidFill>
                              <a:srgbClr val="006666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9" name="Retângulo 38">
                        <a:extLst>
                          <a:ext uri="{FF2B5EF4-FFF2-40B4-BE49-F238E27FC236}">
                            <a16:creationId xmlns:a16="http://schemas.microsoft.com/office/drawing/2014/main" id="{10BC4E8A-823D-4093-B624-8DC37C0B5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60170" y="-821541"/>
                        <a:ext cx="609774" cy="425131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9" name="Agrupar 18">
                      <a:extLst>
                        <a:ext uri="{FF2B5EF4-FFF2-40B4-BE49-F238E27FC236}">
                          <a16:creationId xmlns:a16="http://schemas.microsoft.com/office/drawing/2014/main" id="{0B2F7144-D12A-44D6-B9D0-78E52965DF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8516" y="422757"/>
                      <a:ext cx="4305151" cy="3380021"/>
                      <a:chOff x="4220914" y="1187672"/>
                      <a:chExt cx="4204802" cy="3042436"/>
                    </a:xfrm>
                  </p:grpSpPr>
                  <p:sp>
                    <p:nvSpPr>
                      <p:cNvPr id="20" name="Retângulo 19">
                        <a:extLst>
                          <a:ext uri="{FF2B5EF4-FFF2-40B4-BE49-F238E27FC236}">
                            <a16:creationId xmlns:a16="http://schemas.microsoft.com/office/drawing/2014/main" id="{46352F94-8451-4304-AAA2-0B2C4AA0AB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615090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1" name="Retângulo 20">
                        <a:extLst>
                          <a:ext uri="{FF2B5EF4-FFF2-40B4-BE49-F238E27FC236}">
                            <a16:creationId xmlns:a16="http://schemas.microsoft.com/office/drawing/2014/main" id="{32D9D083-D18C-4950-A00A-F42052583B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042508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2" name="Retângulo 21">
                        <a:extLst>
                          <a:ext uri="{FF2B5EF4-FFF2-40B4-BE49-F238E27FC236}">
                            <a16:creationId xmlns:a16="http://schemas.microsoft.com/office/drawing/2014/main" id="{6F91F319-F1B4-491E-B8DD-3411E73913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469926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3" name="Retângulo 22">
                        <a:extLst>
                          <a:ext uri="{FF2B5EF4-FFF2-40B4-BE49-F238E27FC236}">
                            <a16:creationId xmlns:a16="http://schemas.microsoft.com/office/drawing/2014/main" id="{C9240284-ECA7-4A1C-B444-D52ECCB0C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901185"/>
                        <a:ext cx="595561" cy="433576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4" name="Retângulo 23">
                        <a:extLst>
                          <a:ext uri="{FF2B5EF4-FFF2-40B4-BE49-F238E27FC236}">
                            <a16:creationId xmlns:a16="http://schemas.microsoft.com/office/drawing/2014/main" id="{50749BB3-C264-4FB2-9E26-E6E92D41A5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187672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5" name="Retângulo 24">
                        <a:extLst>
                          <a:ext uri="{FF2B5EF4-FFF2-40B4-BE49-F238E27FC236}">
                            <a16:creationId xmlns:a16="http://schemas.microsoft.com/office/drawing/2014/main" id="{CAC4C7B7-03F7-4F17-975C-7D6CEC58DF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0914" y="1611418"/>
                        <a:ext cx="595561" cy="42741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6" name="Retângulo 25">
                        <a:extLst>
                          <a:ext uri="{FF2B5EF4-FFF2-40B4-BE49-F238E27FC236}">
                            <a16:creationId xmlns:a16="http://schemas.microsoft.com/office/drawing/2014/main" id="{715E5258-20BA-457F-A3AF-042FE6641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7008" y="2899655"/>
                        <a:ext cx="595561" cy="43352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7" name="Retângulo 26">
                        <a:extLst>
                          <a:ext uri="{FF2B5EF4-FFF2-40B4-BE49-F238E27FC236}">
                            <a16:creationId xmlns:a16="http://schemas.microsoft.com/office/drawing/2014/main" id="{034EBF15-D692-416B-A1FE-A0264EAA93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6058" y="2897344"/>
                        <a:ext cx="595561" cy="43265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8" name="Retângulo 27">
                        <a:extLst>
                          <a:ext uri="{FF2B5EF4-FFF2-40B4-BE49-F238E27FC236}">
                            <a16:creationId xmlns:a16="http://schemas.microsoft.com/office/drawing/2014/main" id="{BB062621-AFD5-4930-8797-0A274A9907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0691" y="3802690"/>
                        <a:ext cx="597229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9" name="Retângulo 28">
                        <a:extLst>
                          <a:ext uri="{FF2B5EF4-FFF2-40B4-BE49-F238E27FC236}">
                            <a16:creationId xmlns:a16="http://schemas.microsoft.com/office/drawing/2014/main" id="{72823993-E232-457E-8BFE-70408C0AEC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5631" y="2898400"/>
                        <a:ext cx="595561" cy="43177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0" name="Retângulo 29">
                        <a:extLst>
                          <a:ext uri="{FF2B5EF4-FFF2-40B4-BE49-F238E27FC236}">
                            <a16:creationId xmlns:a16="http://schemas.microsoft.com/office/drawing/2014/main" id="{8173A735-8000-49B7-BF16-E81F02A719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842" y="2901185"/>
                        <a:ext cx="595561" cy="43199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1" name="Retângulo 30">
                        <a:extLst>
                          <a:ext uri="{FF2B5EF4-FFF2-40B4-BE49-F238E27FC236}">
                            <a16:creationId xmlns:a16="http://schemas.microsoft.com/office/drawing/2014/main" id="{3808215A-DE5B-42A0-9003-B0F782A90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5878" y="3336599"/>
                        <a:ext cx="602476" cy="43385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2" name="Retângulo 31">
                        <a:extLst>
                          <a:ext uri="{FF2B5EF4-FFF2-40B4-BE49-F238E27FC236}">
                            <a16:creationId xmlns:a16="http://schemas.microsoft.com/office/drawing/2014/main" id="{D714A332-3812-4C91-9B5F-F0119E12F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5632" y="1610293"/>
                        <a:ext cx="595561" cy="42741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3" name="Retângulo 32">
                        <a:extLst>
                          <a:ext uri="{FF2B5EF4-FFF2-40B4-BE49-F238E27FC236}">
                            <a16:creationId xmlns:a16="http://schemas.microsoft.com/office/drawing/2014/main" id="{A2033C34-3962-47F2-A72A-8D2E072BB8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155" y="2898843"/>
                        <a:ext cx="595561" cy="434341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1" name="Agrupar 10">
                    <a:extLst>
                      <a:ext uri="{FF2B5EF4-FFF2-40B4-BE49-F238E27FC236}">
                        <a16:creationId xmlns:a16="http://schemas.microsoft.com/office/drawing/2014/main" id="{B50E7ED5-EE32-4604-95E7-7410F53678C1}"/>
                      </a:ext>
                    </a:extLst>
                  </p:cNvPr>
                  <p:cNvGrpSpPr/>
                  <p:nvPr/>
                </p:nvGrpSpPr>
                <p:grpSpPr>
                  <a:xfrm>
                    <a:off x="9015806" y="2312339"/>
                    <a:ext cx="3778212" cy="531223"/>
                    <a:chOff x="9015806" y="2312339"/>
                    <a:chExt cx="3778212" cy="531223"/>
                  </a:xfrm>
                </p:grpSpPr>
                <p:sp>
                  <p:nvSpPr>
                    <p:cNvPr id="12" name="Retângulo 11">
                      <a:extLst>
                        <a:ext uri="{FF2B5EF4-FFF2-40B4-BE49-F238E27FC236}">
                          <a16:creationId xmlns:a16="http://schemas.microsoft.com/office/drawing/2014/main" id="{66E7E4F6-7098-407C-86AD-D112AE029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60863" y="2312339"/>
                      <a:ext cx="633155" cy="531223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  <p:sp>
                  <p:nvSpPr>
                    <p:cNvPr id="13" name="Retângulo 12">
                      <a:extLst>
                        <a:ext uri="{FF2B5EF4-FFF2-40B4-BE49-F238E27FC236}">
                          <a16:creationId xmlns:a16="http://schemas.microsoft.com/office/drawing/2014/main" id="{C41BF17D-1578-4D3E-A17C-27C28281B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5975" y="2317305"/>
                      <a:ext cx="609774" cy="492671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  <p:sp>
                  <p:nvSpPr>
                    <p:cNvPr id="14" name="Retângulo 13">
                      <a:extLst>
                        <a:ext uri="{FF2B5EF4-FFF2-40B4-BE49-F238E27FC236}">
                          <a16:creationId xmlns:a16="http://schemas.microsoft.com/office/drawing/2014/main" id="{304C4582-30BE-4391-8EDB-85E10F530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5806" y="2315110"/>
                      <a:ext cx="609774" cy="491222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  <p:sp>
                  <p:nvSpPr>
                    <p:cNvPr id="15" name="Retângulo 14">
                      <a:extLst>
                        <a:ext uri="{FF2B5EF4-FFF2-40B4-BE49-F238E27FC236}">
                          <a16:creationId xmlns:a16="http://schemas.microsoft.com/office/drawing/2014/main" id="{8746D1FE-2C27-4C15-95A3-6263D9FDA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7719" y="2318399"/>
                      <a:ext cx="609774" cy="484397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AB44CA5-C857-4945-B39C-A9BCFE91532C}"/>
                  </a:ext>
                </a:extLst>
              </p:cNvPr>
              <p:cNvSpPr/>
              <p:nvPr/>
            </p:nvSpPr>
            <p:spPr>
              <a:xfrm>
                <a:off x="7658249" y="1860571"/>
                <a:ext cx="609774" cy="480952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B0826F9-9A1A-4253-8C7D-736230DF57E0}"/>
                  </a:ext>
                </a:extLst>
              </p:cNvPr>
              <p:cNvSpPr/>
              <p:nvPr/>
            </p:nvSpPr>
            <p:spPr>
              <a:xfrm>
                <a:off x="4574028" y="3839806"/>
                <a:ext cx="616857" cy="480952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6666"/>
                  </a:solidFill>
                </a:endParaRPr>
              </a:p>
            </p:txBody>
          </p:sp>
        </p:grp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5C0E8C79-21F6-4800-AA90-AD42DA6034C6}"/>
                </a:ext>
              </a:extLst>
            </p:cNvPr>
            <p:cNvSpPr/>
            <p:nvPr/>
          </p:nvSpPr>
          <p:spPr>
            <a:xfrm>
              <a:off x="4184849" y="3002090"/>
              <a:ext cx="494155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ADFB24A9-96C0-4590-90A3-B78BA49AF6EA}"/>
                </a:ext>
              </a:extLst>
            </p:cNvPr>
            <p:cNvSpPr/>
            <p:nvPr/>
          </p:nvSpPr>
          <p:spPr>
            <a:xfrm>
              <a:off x="4184509" y="3395387"/>
              <a:ext cx="494155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BA2D9AB7-D7E6-41CA-999E-68BD0862E4B5}"/>
                </a:ext>
              </a:extLst>
            </p:cNvPr>
            <p:cNvSpPr/>
            <p:nvPr/>
          </p:nvSpPr>
          <p:spPr>
            <a:xfrm>
              <a:off x="4192859" y="3796761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28F55F7-FDD4-434A-8625-F3EB5099FD47}"/>
                </a:ext>
              </a:extLst>
            </p:cNvPr>
            <p:cNvSpPr/>
            <p:nvPr/>
          </p:nvSpPr>
          <p:spPr>
            <a:xfrm>
              <a:off x="8220548" y="1367714"/>
              <a:ext cx="502441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126B0DE5-1D2B-4A62-AD01-FA4423A4944B}"/>
                </a:ext>
              </a:extLst>
            </p:cNvPr>
            <p:cNvSpPr/>
            <p:nvPr/>
          </p:nvSpPr>
          <p:spPr>
            <a:xfrm>
              <a:off x="8219168" y="953912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F0769E0-6394-445C-801C-75AE7ABC9145}"/>
                </a:ext>
              </a:extLst>
            </p:cNvPr>
            <p:cNvSpPr/>
            <p:nvPr/>
          </p:nvSpPr>
          <p:spPr>
            <a:xfrm>
              <a:off x="8219335" y="551561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A5563CA1-BD49-45C6-9FF5-EB37875E0E67}"/>
                </a:ext>
              </a:extLst>
            </p:cNvPr>
            <p:cNvSpPr/>
            <p:nvPr/>
          </p:nvSpPr>
          <p:spPr>
            <a:xfrm>
              <a:off x="8219168" y="2206499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18FE9E3-284D-4D91-A33A-4833A94D9BC0}"/>
                </a:ext>
              </a:extLst>
            </p:cNvPr>
            <p:cNvSpPr/>
            <p:nvPr/>
          </p:nvSpPr>
          <p:spPr>
            <a:xfrm>
              <a:off x="8219168" y="2625537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7662CDF1-7866-45D9-88DD-A71F3D4DA931}"/>
                </a:ext>
              </a:extLst>
            </p:cNvPr>
            <p:cNvSpPr/>
            <p:nvPr/>
          </p:nvSpPr>
          <p:spPr>
            <a:xfrm>
              <a:off x="8221791" y="3044575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3C41B8C-4E3A-48DD-9A0A-2521505F90D9}"/>
                </a:ext>
              </a:extLst>
            </p:cNvPr>
            <p:cNvSpPr/>
            <p:nvPr/>
          </p:nvSpPr>
          <p:spPr>
            <a:xfrm>
              <a:off x="8219168" y="3459086"/>
              <a:ext cx="502153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4B16AD30-26DC-463B-B8E9-C4D2CE4D533F}"/>
                </a:ext>
              </a:extLst>
            </p:cNvPr>
            <p:cNvSpPr/>
            <p:nvPr/>
          </p:nvSpPr>
          <p:spPr>
            <a:xfrm>
              <a:off x="4699373" y="379704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FDD40B21-33D7-42A9-8230-B8C752949963}"/>
                </a:ext>
              </a:extLst>
            </p:cNvPr>
            <p:cNvSpPr/>
            <p:nvPr/>
          </p:nvSpPr>
          <p:spPr>
            <a:xfrm>
              <a:off x="3696759" y="379796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82FF34A6-831D-4BAE-9208-D8D2231A5E11}"/>
                </a:ext>
              </a:extLst>
            </p:cNvPr>
            <p:cNvSpPr/>
            <p:nvPr/>
          </p:nvSpPr>
          <p:spPr>
            <a:xfrm>
              <a:off x="3217163" y="3791552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A4756FFC-9695-4D46-BF9E-5901EA7BD024}"/>
                </a:ext>
              </a:extLst>
            </p:cNvPr>
            <p:cNvSpPr/>
            <p:nvPr/>
          </p:nvSpPr>
          <p:spPr>
            <a:xfrm>
              <a:off x="2737567" y="3790119"/>
              <a:ext cx="482920" cy="39993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AFC42775-EA30-4AD2-A1F5-048B5E60CCF5}"/>
                </a:ext>
              </a:extLst>
            </p:cNvPr>
            <p:cNvSpPr/>
            <p:nvPr/>
          </p:nvSpPr>
          <p:spPr>
            <a:xfrm>
              <a:off x="2241578" y="3799604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81ABC265-E61B-4683-8854-D46DF84E86DD}"/>
                </a:ext>
              </a:extLst>
            </p:cNvPr>
            <p:cNvSpPr/>
            <p:nvPr/>
          </p:nvSpPr>
          <p:spPr>
            <a:xfrm>
              <a:off x="1739100" y="379796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3B8F597-8C53-45FC-837A-F03E3B957B88}"/>
                </a:ext>
              </a:extLst>
            </p:cNvPr>
            <p:cNvSpPr/>
            <p:nvPr/>
          </p:nvSpPr>
          <p:spPr>
            <a:xfrm>
              <a:off x="2241467" y="3392480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0EA5F445-FBC1-45BC-BCA0-ACDEBF14DF36}"/>
                </a:ext>
              </a:extLst>
            </p:cNvPr>
            <p:cNvSpPr/>
            <p:nvPr/>
          </p:nvSpPr>
          <p:spPr>
            <a:xfrm>
              <a:off x="2241076" y="2985356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9B154E21-A41E-4762-B153-50DE8717EFD6}"/>
                </a:ext>
              </a:extLst>
            </p:cNvPr>
            <p:cNvSpPr/>
            <p:nvPr/>
          </p:nvSpPr>
          <p:spPr>
            <a:xfrm>
              <a:off x="2240397" y="2589152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2569E962-06C3-473E-A1DB-4281B03FC179}"/>
                </a:ext>
              </a:extLst>
            </p:cNvPr>
            <p:cNvSpPr/>
            <p:nvPr/>
          </p:nvSpPr>
          <p:spPr>
            <a:xfrm>
              <a:off x="2240397" y="4205344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104AA7C-B052-48EE-AAD6-A44AE072BE97}"/>
                </a:ext>
              </a:extLst>
            </p:cNvPr>
            <p:cNvSpPr/>
            <p:nvPr/>
          </p:nvSpPr>
          <p:spPr>
            <a:xfrm>
              <a:off x="2229798" y="4622707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8DD98429-F55A-4385-81EC-C3500F27B668}"/>
                </a:ext>
              </a:extLst>
            </p:cNvPr>
            <p:cNvSpPr/>
            <p:nvPr/>
          </p:nvSpPr>
          <p:spPr>
            <a:xfrm>
              <a:off x="2243689" y="5027627"/>
              <a:ext cx="479628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11BC7EDE-4330-448E-BBAA-6E0B54E5E302}"/>
                </a:ext>
              </a:extLst>
            </p:cNvPr>
            <p:cNvSpPr/>
            <p:nvPr/>
          </p:nvSpPr>
          <p:spPr>
            <a:xfrm>
              <a:off x="2240397" y="5428239"/>
              <a:ext cx="479628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766AB4EA-1092-4718-934B-EC4B1B9B1401}"/>
                </a:ext>
              </a:extLst>
            </p:cNvPr>
            <p:cNvSpPr/>
            <p:nvPr/>
          </p:nvSpPr>
          <p:spPr>
            <a:xfrm>
              <a:off x="2240397" y="5840474"/>
              <a:ext cx="479628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8C0C14B1-4D2E-4F04-8828-B95F789C8D3F}"/>
                </a:ext>
              </a:extLst>
            </p:cNvPr>
            <p:cNvSpPr/>
            <p:nvPr/>
          </p:nvSpPr>
          <p:spPr>
            <a:xfrm>
              <a:off x="1739134" y="4612073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CD4E2745-08B7-4406-BBE5-5780CCBDC49A}"/>
                </a:ext>
              </a:extLst>
            </p:cNvPr>
            <p:cNvSpPr/>
            <p:nvPr/>
          </p:nvSpPr>
          <p:spPr>
            <a:xfrm>
              <a:off x="1245581" y="4612072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3315504F-7995-4230-83D0-3895A4C43FE7}"/>
                </a:ext>
              </a:extLst>
            </p:cNvPr>
            <p:cNvSpPr/>
            <p:nvPr/>
          </p:nvSpPr>
          <p:spPr>
            <a:xfrm>
              <a:off x="1245581" y="5027626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A483A437-C14C-49B7-8BFE-0696F1A3BE39}"/>
                </a:ext>
              </a:extLst>
            </p:cNvPr>
            <p:cNvSpPr/>
            <p:nvPr/>
          </p:nvSpPr>
          <p:spPr>
            <a:xfrm>
              <a:off x="1245581" y="5428239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77CCCF68-AD91-4F91-AEF6-0531CEF992D1}"/>
                </a:ext>
              </a:extLst>
            </p:cNvPr>
            <p:cNvSpPr/>
            <p:nvPr/>
          </p:nvSpPr>
          <p:spPr>
            <a:xfrm>
              <a:off x="1245581" y="5840475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CFDBB99E-F4DC-4866-BBEB-30D8001294A0}"/>
                </a:ext>
              </a:extLst>
            </p:cNvPr>
            <p:cNvSpPr/>
            <p:nvPr/>
          </p:nvSpPr>
          <p:spPr>
            <a:xfrm>
              <a:off x="2723644" y="4620039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68EA58F0-F4E0-4972-B2DB-481F9D490A71}"/>
                </a:ext>
              </a:extLst>
            </p:cNvPr>
            <p:cNvSpPr/>
            <p:nvPr/>
          </p:nvSpPr>
          <p:spPr>
            <a:xfrm>
              <a:off x="3203240" y="4622705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2AD9B3CF-82FE-4B9A-9F72-B6551AD17680}"/>
                </a:ext>
              </a:extLst>
            </p:cNvPr>
            <p:cNvSpPr/>
            <p:nvPr/>
          </p:nvSpPr>
          <p:spPr>
            <a:xfrm>
              <a:off x="3697086" y="4620039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D8C1D4C8-DEDB-42CA-839E-93DD03758B71}"/>
                </a:ext>
              </a:extLst>
            </p:cNvPr>
            <p:cNvSpPr/>
            <p:nvPr/>
          </p:nvSpPr>
          <p:spPr>
            <a:xfrm>
              <a:off x="4190932" y="4620943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9046E130-8E13-4F10-A822-5DBD4370F252}"/>
                </a:ext>
              </a:extLst>
            </p:cNvPr>
            <p:cNvSpPr/>
            <p:nvPr/>
          </p:nvSpPr>
          <p:spPr>
            <a:xfrm>
              <a:off x="4688774" y="4620039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71BAAF53-4159-46D6-ABF4-DE8BE5AAD20E}"/>
                </a:ext>
              </a:extLst>
            </p:cNvPr>
            <p:cNvSpPr/>
            <p:nvPr/>
          </p:nvSpPr>
          <p:spPr>
            <a:xfrm>
              <a:off x="5186616" y="462003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85CE898C-3090-4C6A-B55D-ECCF0B706088}"/>
                </a:ext>
              </a:extLst>
            </p:cNvPr>
            <p:cNvSpPr/>
            <p:nvPr/>
          </p:nvSpPr>
          <p:spPr>
            <a:xfrm>
              <a:off x="5692057" y="462003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D1CC89B1-79CE-4338-8999-84AEB9827613}"/>
                </a:ext>
              </a:extLst>
            </p:cNvPr>
            <p:cNvSpPr/>
            <p:nvPr/>
          </p:nvSpPr>
          <p:spPr>
            <a:xfrm>
              <a:off x="6188937" y="4620038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785C80C8-BEFC-4745-AFAD-7E8E0ABF4472}"/>
                </a:ext>
              </a:extLst>
            </p:cNvPr>
            <p:cNvSpPr/>
            <p:nvPr/>
          </p:nvSpPr>
          <p:spPr>
            <a:xfrm>
              <a:off x="6677607" y="4620897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905F6AAC-E9C0-425E-8DE6-C4503EE517D3}"/>
                </a:ext>
              </a:extLst>
            </p:cNvPr>
            <p:cNvSpPr/>
            <p:nvPr/>
          </p:nvSpPr>
          <p:spPr>
            <a:xfrm>
              <a:off x="6185640" y="4205344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60D32F72-74D6-4215-A534-E73B4ADA5848}"/>
                </a:ext>
              </a:extLst>
            </p:cNvPr>
            <p:cNvSpPr/>
            <p:nvPr/>
          </p:nvSpPr>
          <p:spPr>
            <a:xfrm>
              <a:off x="6185639" y="3807155"/>
              <a:ext cx="482438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64D85670-11E6-4949-A7AE-162A2295CF01}"/>
                </a:ext>
              </a:extLst>
            </p:cNvPr>
            <p:cNvSpPr/>
            <p:nvPr/>
          </p:nvSpPr>
          <p:spPr>
            <a:xfrm>
              <a:off x="6185639" y="3407037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2FC89EF0-1418-4251-A4DB-3A930A545593}"/>
                </a:ext>
              </a:extLst>
            </p:cNvPr>
            <p:cNvSpPr/>
            <p:nvPr/>
          </p:nvSpPr>
          <p:spPr>
            <a:xfrm>
              <a:off x="6185639" y="2992935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A3CDBB5E-FCEF-4F0B-80A1-D62B7257B220}"/>
                </a:ext>
              </a:extLst>
            </p:cNvPr>
            <p:cNvSpPr/>
            <p:nvPr/>
          </p:nvSpPr>
          <p:spPr>
            <a:xfrm>
              <a:off x="6185639" y="5041820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F8D79FCF-2A0B-410D-9999-7D149ADE1E8D}"/>
                </a:ext>
              </a:extLst>
            </p:cNvPr>
            <p:cNvSpPr/>
            <p:nvPr/>
          </p:nvSpPr>
          <p:spPr>
            <a:xfrm>
              <a:off x="6185639" y="5438221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90C9FDB1-2C86-4BC5-966C-7682727CB21A}"/>
                </a:ext>
              </a:extLst>
            </p:cNvPr>
            <p:cNvSpPr/>
            <p:nvPr/>
          </p:nvSpPr>
          <p:spPr>
            <a:xfrm>
              <a:off x="6185157" y="5844512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17B46D19-1C28-44B9-AF93-C2C85F58611F}"/>
                </a:ext>
              </a:extLst>
            </p:cNvPr>
            <p:cNvSpPr/>
            <p:nvPr/>
          </p:nvSpPr>
          <p:spPr>
            <a:xfrm>
              <a:off x="6185639" y="6234601"/>
              <a:ext cx="482920" cy="39329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</p:grp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51760642-B1D6-4A56-BA40-9BCB04700597}"/>
              </a:ext>
            </a:extLst>
          </p:cNvPr>
          <p:cNvSpPr txBox="1"/>
          <p:nvPr/>
        </p:nvSpPr>
        <p:spPr>
          <a:xfrm>
            <a:off x="4113252" y="17338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9A32E865-AA2A-4193-9D2C-DF05B34409A0}"/>
              </a:ext>
            </a:extLst>
          </p:cNvPr>
          <p:cNvSpPr txBox="1"/>
          <p:nvPr/>
        </p:nvSpPr>
        <p:spPr>
          <a:xfrm>
            <a:off x="3608030" y="56452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D3542BFF-AFD8-4F5F-B7B6-FD93BE9CE5A6}"/>
              </a:ext>
            </a:extLst>
          </p:cNvPr>
          <p:cNvSpPr txBox="1"/>
          <p:nvPr/>
        </p:nvSpPr>
        <p:spPr>
          <a:xfrm>
            <a:off x="5106602" y="13485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EFAAF505-9250-4567-AB78-37B1CDD8E7CE}"/>
              </a:ext>
            </a:extLst>
          </p:cNvPr>
          <p:cNvSpPr txBox="1"/>
          <p:nvPr/>
        </p:nvSpPr>
        <p:spPr>
          <a:xfrm>
            <a:off x="7106668" y="337649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37E68907-35EA-4EE5-AFA3-F47B7BC787F5}"/>
              </a:ext>
            </a:extLst>
          </p:cNvPr>
          <p:cNvSpPr txBox="1"/>
          <p:nvPr/>
        </p:nvSpPr>
        <p:spPr>
          <a:xfrm>
            <a:off x="4105925" y="57215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F6AD92E5-C127-4A74-A708-41AB8AD00E96}"/>
              </a:ext>
            </a:extLst>
          </p:cNvPr>
          <p:cNvSpPr txBox="1"/>
          <p:nvPr/>
        </p:nvSpPr>
        <p:spPr>
          <a:xfrm>
            <a:off x="4619461" y="375906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F2DB7ECC-F017-46C5-AB59-D20A3C0C0F18}"/>
              </a:ext>
            </a:extLst>
          </p:cNvPr>
          <p:cNvSpPr txBox="1"/>
          <p:nvPr/>
        </p:nvSpPr>
        <p:spPr>
          <a:xfrm>
            <a:off x="9135487" y="259372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4EF5927C-9CE7-4A30-9F73-859548AB2DB1}"/>
              </a:ext>
            </a:extLst>
          </p:cNvPr>
          <p:cNvSpPr txBox="1"/>
          <p:nvPr/>
        </p:nvSpPr>
        <p:spPr>
          <a:xfrm>
            <a:off x="2155593" y="540159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E212B0B2-5AC9-44BC-B457-DA1DC3EE1EDE}"/>
              </a:ext>
            </a:extLst>
          </p:cNvPr>
          <p:cNvSpPr txBox="1"/>
          <p:nvPr/>
        </p:nvSpPr>
        <p:spPr>
          <a:xfrm>
            <a:off x="4119841" y="95793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D1335B49-59D4-4439-8D93-98D08705C8A2}"/>
              </a:ext>
            </a:extLst>
          </p:cNvPr>
          <p:cNvSpPr txBox="1"/>
          <p:nvPr/>
        </p:nvSpPr>
        <p:spPr>
          <a:xfrm>
            <a:off x="7130337" y="56452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21FBB4D4-E00D-4470-889A-54A7BF1353C5}"/>
              </a:ext>
            </a:extLst>
          </p:cNvPr>
          <p:cNvSpPr txBox="1"/>
          <p:nvPr/>
        </p:nvSpPr>
        <p:spPr>
          <a:xfrm>
            <a:off x="5099110" y="295921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2349F489-64D4-4EF6-9CF2-895BF908F9B2}"/>
              </a:ext>
            </a:extLst>
          </p:cNvPr>
          <p:cNvSpPr txBox="1"/>
          <p:nvPr/>
        </p:nvSpPr>
        <p:spPr>
          <a:xfrm>
            <a:off x="5099685" y="33721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CC47F197-ED1A-4222-9DD5-937125CD91F9}"/>
              </a:ext>
            </a:extLst>
          </p:cNvPr>
          <p:cNvSpPr txBox="1"/>
          <p:nvPr/>
        </p:nvSpPr>
        <p:spPr>
          <a:xfrm>
            <a:off x="7101490" y="376077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72EB36B5-1D21-41EB-9A72-3ADDEAD91D51}"/>
              </a:ext>
            </a:extLst>
          </p:cNvPr>
          <p:cNvSpPr txBox="1"/>
          <p:nvPr/>
        </p:nvSpPr>
        <p:spPr>
          <a:xfrm>
            <a:off x="7590156" y="458930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2B672845-B77A-42A7-BBF0-DBB40A44870A}"/>
              </a:ext>
            </a:extLst>
          </p:cNvPr>
          <p:cNvSpPr txBox="1"/>
          <p:nvPr/>
        </p:nvSpPr>
        <p:spPr>
          <a:xfrm>
            <a:off x="7102947" y="501468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F171E544-FB88-4B23-B378-07E198CD367A}"/>
              </a:ext>
            </a:extLst>
          </p:cNvPr>
          <p:cNvSpPr txBox="1"/>
          <p:nvPr/>
        </p:nvSpPr>
        <p:spPr>
          <a:xfrm>
            <a:off x="7101464" y="581813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DA5A3E65-501A-4EC7-8B89-5B227EE16CE2}"/>
              </a:ext>
            </a:extLst>
          </p:cNvPr>
          <p:cNvSpPr txBox="1"/>
          <p:nvPr/>
        </p:nvSpPr>
        <p:spPr>
          <a:xfrm>
            <a:off x="2646800" y="458930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62C22FAF-667B-4B23-BD59-B01E8CFCB951}"/>
              </a:ext>
            </a:extLst>
          </p:cNvPr>
          <p:cNvSpPr txBox="1"/>
          <p:nvPr/>
        </p:nvSpPr>
        <p:spPr>
          <a:xfrm>
            <a:off x="4113252" y="134670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9E501EA-4F89-460D-AD1F-EEEB746020CC}"/>
              </a:ext>
            </a:extLst>
          </p:cNvPr>
          <p:cNvSpPr txBox="1"/>
          <p:nvPr/>
        </p:nvSpPr>
        <p:spPr>
          <a:xfrm>
            <a:off x="6602069" y="13486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6C07043E-AF1B-4BB8-B1B2-E6C727379EC8}"/>
              </a:ext>
            </a:extLst>
          </p:cNvPr>
          <p:cNvSpPr txBox="1"/>
          <p:nvPr/>
        </p:nvSpPr>
        <p:spPr>
          <a:xfrm>
            <a:off x="4106255" y="175294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ED8CA225-7BEC-4B99-86B1-D81776B3E40F}"/>
              </a:ext>
            </a:extLst>
          </p:cNvPr>
          <p:cNvSpPr txBox="1"/>
          <p:nvPr/>
        </p:nvSpPr>
        <p:spPr>
          <a:xfrm>
            <a:off x="4609282" y="56646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443E6F20-8806-4F36-B470-773CCADF8D5D}"/>
              </a:ext>
            </a:extLst>
          </p:cNvPr>
          <p:cNvSpPr txBox="1"/>
          <p:nvPr/>
        </p:nvSpPr>
        <p:spPr>
          <a:xfrm>
            <a:off x="6576273" y="175511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928663AA-46CE-461F-B375-DE133032C2FC}"/>
              </a:ext>
            </a:extLst>
          </p:cNvPr>
          <p:cNvSpPr txBox="1"/>
          <p:nvPr/>
        </p:nvSpPr>
        <p:spPr>
          <a:xfrm>
            <a:off x="9137777" y="300807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37C430C3-6464-44E0-883E-CC39E8AE2E04}"/>
              </a:ext>
            </a:extLst>
          </p:cNvPr>
          <p:cNvSpPr txBox="1"/>
          <p:nvPr/>
        </p:nvSpPr>
        <p:spPr>
          <a:xfrm>
            <a:off x="6086534" y="458930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5B7A6A60-4C89-4A5A-9C0A-B23CCE9F7432}"/>
              </a:ext>
            </a:extLst>
          </p:cNvPr>
          <p:cNvSpPr txBox="1"/>
          <p:nvPr/>
        </p:nvSpPr>
        <p:spPr>
          <a:xfrm>
            <a:off x="3129567" y="376579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228961B3-4F56-4679-9A69-BF4B724430C7}"/>
              </a:ext>
            </a:extLst>
          </p:cNvPr>
          <p:cNvSpPr txBox="1"/>
          <p:nvPr/>
        </p:nvSpPr>
        <p:spPr>
          <a:xfrm>
            <a:off x="5108892" y="374597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22FFBD7E-A2A0-4371-A652-043E9DC68EAC}"/>
              </a:ext>
            </a:extLst>
          </p:cNvPr>
          <p:cNvSpPr txBox="1"/>
          <p:nvPr/>
        </p:nvSpPr>
        <p:spPr>
          <a:xfrm>
            <a:off x="4100371" y="457904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52BCA1F-6DC3-4617-8BBE-D2F4883BB40A}"/>
              </a:ext>
            </a:extLst>
          </p:cNvPr>
          <p:cNvSpPr txBox="1"/>
          <p:nvPr/>
        </p:nvSpPr>
        <p:spPr>
          <a:xfrm>
            <a:off x="4109279" y="217100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EE762EAE-B6CD-4DC4-93C7-72F7873FFCDB}"/>
              </a:ext>
            </a:extLst>
          </p:cNvPr>
          <p:cNvSpPr txBox="1"/>
          <p:nvPr/>
        </p:nvSpPr>
        <p:spPr>
          <a:xfrm>
            <a:off x="4102012" y="255843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CCB0441D-C615-4D87-B35C-F1B991279F3C}"/>
              </a:ext>
            </a:extLst>
          </p:cNvPr>
          <p:cNvSpPr txBox="1"/>
          <p:nvPr/>
        </p:nvSpPr>
        <p:spPr>
          <a:xfrm>
            <a:off x="4091244" y="298448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F8F4FEF5-7D9B-465F-BAE9-1337B274F762}"/>
              </a:ext>
            </a:extLst>
          </p:cNvPr>
          <p:cNvSpPr txBox="1"/>
          <p:nvPr/>
        </p:nvSpPr>
        <p:spPr>
          <a:xfrm>
            <a:off x="5122095" y="56176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26715109-04FE-41FE-B98D-235D77CE6F7F}"/>
              </a:ext>
            </a:extLst>
          </p:cNvPr>
          <p:cNvSpPr txBox="1"/>
          <p:nvPr/>
        </p:nvSpPr>
        <p:spPr>
          <a:xfrm>
            <a:off x="5624248" y="56120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C66150ED-E4B9-4870-80D7-60B052F31BB4}"/>
              </a:ext>
            </a:extLst>
          </p:cNvPr>
          <p:cNvSpPr txBox="1"/>
          <p:nvPr/>
        </p:nvSpPr>
        <p:spPr>
          <a:xfrm>
            <a:off x="6121711" y="56925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Ç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E51A6F3F-29DA-4A54-A1FA-D7A582107370}"/>
              </a:ext>
            </a:extLst>
          </p:cNvPr>
          <p:cNvSpPr txBox="1"/>
          <p:nvPr/>
        </p:nvSpPr>
        <p:spPr>
          <a:xfrm>
            <a:off x="6654337" y="56895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Ã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FE0AE381-DF7F-435A-B783-5776B5E75D8C}"/>
              </a:ext>
            </a:extLst>
          </p:cNvPr>
          <p:cNvSpPr txBox="1"/>
          <p:nvPr/>
        </p:nvSpPr>
        <p:spPr>
          <a:xfrm>
            <a:off x="4612351" y="174926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BD2C814B-7981-45C5-A145-60149193CC2B}"/>
              </a:ext>
            </a:extLst>
          </p:cNvPr>
          <p:cNvSpPr txBox="1"/>
          <p:nvPr/>
        </p:nvSpPr>
        <p:spPr>
          <a:xfrm>
            <a:off x="5101726" y="174749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CAE1904-D69D-4338-A948-48C95DBE3ABB}"/>
              </a:ext>
            </a:extLst>
          </p:cNvPr>
          <p:cNvSpPr txBox="1"/>
          <p:nvPr/>
        </p:nvSpPr>
        <p:spPr>
          <a:xfrm>
            <a:off x="5579086" y="174852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FBFF62E0-1975-403B-8127-8639C268A62E}"/>
              </a:ext>
            </a:extLst>
          </p:cNvPr>
          <p:cNvSpPr txBox="1"/>
          <p:nvPr/>
        </p:nvSpPr>
        <p:spPr>
          <a:xfrm>
            <a:off x="6098695" y="175614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01AE1627-806A-4FB7-A357-0866855D968B}"/>
              </a:ext>
            </a:extLst>
          </p:cNvPr>
          <p:cNvSpPr txBox="1"/>
          <p:nvPr/>
        </p:nvSpPr>
        <p:spPr>
          <a:xfrm>
            <a:off x="7068369" y="17368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305D3389-F964-4567-B905-625F62E1F827}"/>
              </a:ext>
            </a:extLst>
          </p:cNvPr>
          <p:cNvSpPr txBox="1"/>
          <p:nvPr/>
        </p:nvSpPr>
        <p:spPr>
          <a:xfrm>
            <a:off x="7600768" y="173892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9FE7B975-998B-48E0-B6AC-20E9283BAF42}"/>
              </a:ext>
            </a:extLst>
          </p:cNvPr>
          <p:cNvSpPr txBox="1"/>
          <p:nvPr/>
        </p:nvSpPr>
        <p:spPr>
          <a:xfrm>
            <a:off x="8108270" y="17368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4FD440DF-A36C-4F19-9B9F-C936503F0157}"/>
              </a:ext>
            </a:extLst>
          </p:cNvPr>
          <p:cNvSpPr txBox="1"/>
          <p:nvPr/>
        </p:nvSpPr>
        <p:spPr>
          <a:xfrm>
            <a:off x="8611059" y="17368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623BD7F5-BD42-44E5-837E-A814EC1A293E}"/>
              </a:ext>
            </a:extLst>
          </p:cNvPr>
          <p:cNvSpPr txBox="1"/>
          <p:nvPr/>
        </p:nvSpPr>
        <p:spPr>
          <a:xfrm>
            <a:off x="9131462" y="173715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8A151805-DDDB-4AC9-B10A-9EB40CDC1148}"/>
              </a:ext>
            </a:extLst>
          </p:cNvPr>
          <p:cNvSpPr txBox="1"/>
          <p:nvPr/>
        </p:nvSpPr>
        <p:spPr>
          <a:xfrm>
            <a:off x="9659693" y="175888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AFC5F9BF-8A07-44EE-9C0E-317BE1AF3963}"/>
              </a:ext>
            </a:extLst>
          </p:cNvPr>
          <p:cNvSpPr txBox="1"/>
          <p:nvPr/>
        </p:nvSpPr>
        <p:spPr>
          <a:xfrm>
            <a:off x="5102209" y="257975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453918B5-12B2-4B8B-B852-FA7BB44460C0}"/>
              </a:ext>
            </a:extLst>
          </p:cNvPr>
          <p:cNvSpPr txBox="1"/>
          <p:nvPr/>
        </p:nvSpPr>
        <p:spPr>
          <a:xfrm>
            <a:off x="5100620" y="217537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3BAB5E57-42A6-4494-AE4C-437567CD2119}"/>
              </a:ext>
            </a:extLst>
          </p:cNvPr>
          <p:cNvSpPr txBox="1"/>
          <p:nvPr/>
        </p:nvSpPr>
        <p:spPr>
          <a:xfrm>
            <a:off x="5082743" y="413622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511AC-60EF-4EB0-BE36-1EB50D7F215C}"/>
              </a:ext>
            </a:extLst>
          </p:cNvPr>
          <p:cNvSpPr txBox="1"/>
          <p:nvPr/>
        </p:nvSpPr>
        <p:spPr>
          <a:xfrm>
            <a:off x="992363" y="2132211"/>
            <a:ext cx="91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highlight>
                  <a:srgbClr val="000000"/>
                </a:highlight>
                <a:latin typeface="Lucida Handwriting" panose="03010101010101010101" pitchFamily="66" charset="0"/>
                <a:cs typeface="Cavolini" panose="03000502040302020204" pitchFamily="66" charset="0"/>
              </a:rPr>
              <a:t>corrigir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C5204826-AACD-45A5-9B58-A04DD3D67341}"/>
              </a:ext>
            </a:extLst>
          </p:cNvPr>
          <p:cNvSpPr txBox="1"/>
          <p:nvPr/>
        </p:nvSpPr>
        <p:spPr>
          <a:xfrm>
            <a:off x="9144947" y="51019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9E87E63C-DD7D-416E-B5E5-F0A9FC2FD805}"/>
              </a:ext>
            </a:extLst>
          </p:cNvPr>
          <p:cNvSpPr txBox="1"/>
          <p:nvPr/>
        </p:nvSpPr>
        <p:spPr>
          <a:xfrm>
            <a:off x="9135305" y="92905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8513DC43-AD9F-42DA-BF81-351D18A9DDE1}"/>
              </a:ext>
            </a:extLst>
          </p:cNvPr>
          <p:cNvSpPr txBox="1"/>
          <p:nvPr/>
        </p:nvSpPr>
        <p:spPr>
          <a:xfrm>
            <a:off x="9144946" y="134670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6E6B442C-51A3-4E43-8848-D5DBA421E02E}"/>
              </a:ext>
            </a:extLst>
          </p:cNvPr>
          <p:cNvSpPr txBox="1"/>
          <p:nvPr/>
        </p:nvSpPr>
        <p:spPr>
          <a:xfrm>
            <a:off x="9144945" y="218976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C3DA30A3-83A2-41BD-9456-7FDB59F5BDC1}"/>
              </a:ext>
            </a:extLst>
          </p:cNvPr>
          <p:cNvSpPr txBox="1"/>
          <p:nvPr/>
        </p:nvSpPr>
        <p:spPr>
          <a:xfrm>
            <a:off x="9146761" y="344368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4F3D9CA8-1AFD-470A-8545-E4A457255EE1}"/>
              </a:ext>
            </a:extLst>
          </p:cNvPr>
          <p:cNvSpPr txBox="1"/>
          <p:nvPr/>
        </p:nvSpPr>
        <p:spPr>
          <a:xfrm>
            <a:off x="2648050" y="375072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4FC3E542-BF0C-4A89-AB52-22D447F83F3B}"/>
              </a:ext>
            </a:extLst>
          </p:cNvPr>
          <p:cNvSpPr txBox="1"/>
          <p:nvPr/>
        </p:nvSpPr>
        <p:spPr>
          <a:xfrm>
            <a:off x="3655272" y="37551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8AC9CF2D-8722-40E1-BE62-D78C34A4B756}"/>
              </a:ext>
            </a:extLst>
          </p:cNvPr>
          <p:cNvSpPr txBox="1"/>
          <p:nvPr/>
        </p:nvSpPr>
        <p:spPr>
          <a:xfrm>
            <a:off x="4156944" y="375183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93062397-2623-492D-A0AF-A5F2AC904629}"/>
              </a:ext>
            </a:extLst>
          </p:cNvPr>
          <p:cNvSpPr txBox="1"/>
          <p:nvPr/>
        </p:nvSpPr>
        <p:spPr>
          <a:xfrm>
            <a:off x="5646157" y="375286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112824CA-01C2-4163-864B-3329371DE68E}"/>
              </a:ext>
            </a:extLst>
          </p:cNvPr>
          <p:cNvSpPr txBox="1"/>
          <p:nvPr/>
        </p:nvSpPr>
        <p:spPr>
          <a:xfrm>
            <a:off x="7093094" y="296557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65C00FFA-F450-4955-9A1B-A2B8A26C797B}"/>
              </a:ext>
            </a:extLst>
          </p:cNvPr>
          <p:cNvSpPr txBox="1"/>
          <p:nvPr/>
        </p:nvSpPr>
        <p:spPr>
          <a:xfrm>
            <a:off x="7102913" y="417849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F951B7E-324B-4C1E-A47C-E97C784A7DBB}"/>
              </a:ext>
            </a:extLst>
          </p:cNvPr>
          <p:cNvSpPr txBox="1"/>
          <p:nvPr/>
        </p:nvSpPr>
        <p:spPr>
          <a:xfrm>
            <a:off x="7102538" y="459066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43B8811F-F61B-40C3-8561-12C97784B2F6}"/>
              </a:ext>
            </a:extLst>
          </p:cNvPr>
          <p:cNvSpPr txBox="1"/>
          <p:nvPr/>
        </p:nvSpPr>
        <p:spPr>
          <a:xfrm>
            <a:off x="7140905" y="5421618"/>
            <a:ext cx="3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089C5F6C-F84F-4D5F-A49E-EB977958A32C}"/>
              </a:ext>
            </a:extLst>
          </p:cNvPr>
          <p:cNvSpPr txBox="1"/>
          <p:nvPr/>
        </p:nvSpPr>
        <p:spPr>
          <a:xfrm>
            <a:off x="7093093" y="621905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88E5EE54-B983-4E39-BA08-6783DDEE1F0A}"/>
              </a:ext>
            </a:extLst>
          </p:cNvPr>
          <p:cNvSpPr txBox="1"/>
          <p:nvPr/>
        </p:nvSpPr>
        <p:spPr>
          <a:xfrm>
            <a:off x="2148025" y="457904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8E83086F-3365-4373-8DD0-A900C747EED2}"/>
              </a:ext>
            </a:extLst>
          </p:cNvPr>
          <p:cNvSpPr txBox="1"/>
          <p:nvPr/>
        </p:nvSpPr>
        <p:spPr>
          <a:xfrm>
            <a:off x="3136998" y="459095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C6EBF79E-621A-422B-A839-BA32F74B5ABC}"/>
              </a:ext>
            </a:extLst>
          </p:cNvPr>
          <p:cNvSpPr txBox="1"/>
          <p:nvPr/>
        </p:nvSpPr>
        <p:spPr>
          <a:xfrm>
            <a:off x="3637888" y="45816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62" name="CaixaDeTexto 161">
            <a:extLst>
              <a:ext uri="{FF2B5EF4-FFF2-40B4-BE49-F238E27FC236}">
                <a16:creationId xmlns:a16="http://schemas.microsoft.com/office/drawing/2014/main" id="{D846304A-C440-4427-B413-A668EE328A3E}"/>
              </a:ext>
            </a:extLst>
          </p:cNvPr>
          <p:cNvSpPr txBox="1"/>
          <p:nvPr/>
        </p:nvSpPr>
        <p:spPr>
          <a:xfrm>
            <a:off x="4604459" y="458127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23162B59-B2D7-4826-BB8A-85F604B6EF9D}"/>
              </a:ext>
            </a:extLst>
          </p:cNvPr>
          <p:cNvSpPr txBox="1"/>
          <p:nvPr/>
        </p:nvSpPr>
        <p:spPr>
          <a:xfrm>
            <a:off x="5104282" y="45915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87B2B3FB-58DD-4B00-B38C-EFE64DB76D67}"/>
              </a:ext>
            </a:extLst>
          </p:cNvPr>
          <p:cNvSpPr txBox="1"/>
          <p:nvPr/>
        </p:nvSpPr>
        <p:spPr>
          <a:xfrm>
            <a:off x="5604105" y="458576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BF2BE681-C81B-4705-B4A6-F4DA0077590E}"/>
              </a:ext>
            </a:extLst>
          </p:cNvPr>
          <p:cNvSpPr txBox="1"/>
          <p:nvPr/>
        </p:nvSpPr>
        <p:spPr>
          <a:xfrm>
            <a:off x="6592863" y="459639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A6A714DD-5B83-4C19-88FB-013F3D2CC6B1}"/>
              </a:ext>
            </a:extLst>
          </p:cNvPr>
          <p:cNvSpPr txBox="1"/>
          <p:nvPr/>
        </p:nvSpPr>
        <p:spPr>
          <a:xfrm>
            <a:off x="2159288" y="49898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36A48F55-0F62-4B2D-9C58-C9A2B4E1BD4E}"/>
              </a:ext>
            </a:extLst>
          </p:cNvPr>
          <p:cNvSpPr txBox="1"/>
          <p:nvPr/>
        </p:nvSpPr>
        <p:spPr>
          <a:xfrm>
            <a:off x="2161989" y="582416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2D7C32F9-8072-4D4D-91E9-BF2504935E7E}"/>
              </a:ext>
            </a:extLst>
          </p:cNvPr>
          <p:cNvSpPr txBox="1"/>
          <p:nvPr/>
        </p:nvSpPr>
        <p:spPr>
          <a:xfrm>
            <a:off x="424791" y="1608316"/>
            <a:ext cx="207288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u="sng" dirty="0">
                <a:solidFill>
                  <a:srgbClr val="FF0000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Sabedoria</a:t>
            </a:r>
          </a:p>
        </p:txBody>
      </p: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id="{525CE318-6C7F-43EE-BEA9-7E84D1BB895A}"/>
              </a:ext>
            </a:extLst>
          </p:cNvPr>
          <p:cNvCxnSpPr>
            <a:cxnSpLocks/>
          </p:cNvCxnSpPr>
          <p:nvPr/>
        </p:nvCxnSpPr>
        <p:spPr>
          <a:xfrm>
            <a:off x="2267898" y="2025709"/>
            <a:ext cx="811172" cy="75179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0FF8B371-6FB0-4333-94FE-999E9A7641AF}"/>
              </a:ext>
            </a:extLst>
          </p:cNvPr>
          <p:cNvSpPr txBox="1"/>
          <p:nvPr/>
        </p:nvSpPr>
        <p:spPr>
          <a:xfrm>
            <a:off x="5451578" y="4282944"/>
            <a:ext cx="91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highlight>
                  <a:srgbClr val="000000"/>
                </a:highlight>
                <a:latin typeface="Lucida Handwriting" panose="03010101010101010101" pitchFamily="66" charset="0"/>
                <a:cs typeface="Cavolini" panose="03000502040302020204" pitchFamily="66" charset="0"/>
              </a:rPr>
              <a:t>corrigir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4" grpId="0"/>
      <p:bldP spid="17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54802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Quero fazer parte da Igreja verdadeira que foi fundada por Jesus.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A IGREJA DE DEUS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1366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943918"/>
            <a:ext cx="10104474" cy="366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72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mundo existem muitas igrejas e diferentes religiões. Porém, a Bíblia nos apresenta qual é a igreja de Deus e suas diferentes características.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Para não sermos enganados, necessitamos conhecê-las muito bem. Nesta lição, vamos analisar com muito cuidado qual é a igreja verdadeira.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1064806" y="1563421"/>
            <a:ext cx="10388008" cy="329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Sobre quem está construindo a verdadeira Igreja?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Efésios 2:20-22; 1 Pedro 2:4-8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Sobre os cristãos primitivos.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Sobre o apóstolo Pedro.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Sobre os pastores.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Sobre Jesus Cristo.</a:t>
            </a:r>
            <a:endParaRPr lang="pt-BR" sz="1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C30DCA-EE39-4E93-9C2C-8FF409D6FB2D}"/>
              </a:ext>
            </a:extLst>
          </p:cNvPr>
          <p:cNvSpPr txBox="1"/>
          <p:nvPr/>
        </p:nvSpPr>
        <p:spPr>
          <a:xfrm>
            <a:off x="1627992" y="433924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823698" y="1129544"/>
            <a:ext cx="10744523" cy="329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Pesquise e relacione as colunas: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2"/>
            </a:pPr>
            <a:endParaRPr lang="pt-BR" sz="2800" b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Devo ter reverência ao entrar na Igreja.	</a:t>
            </a:r>
            <a:r>
              <a:rPr lang="pt-BR" sz="2800" dirty="0">
                <a:solidFill>
                  <a:srgbClr val="006666"/>
                </a:solidFill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(  ) Atos 2:47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Propósito da Igreja é evangelizar.		             (  ) Hebreus 13:17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Devo obedecer aos líderes escolhidos por Deus.	  (  ) Marcos 16:15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 igreja é composta por pessoas.			  (  ) Eclesiastes 5:1-2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0190C3-38B6-41DD-AD69-602BE0DC1E3A}"/>
              </a:ext>
            </a:extLst>
          </p:cNvPr>
          <p:cNvSpPr txBox="1"/>
          <p:nvPr/>
        </p:nvSpPr>
        <p:spPr>
          <a:xfrm>
            <a:off x="8326504" y="251745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CD9F2E-4C64-4C1C-AF43-E8B7C35D2B6A}"/>
              </a:ext>
            </a:extLst>
          </p:cNvPr>
          <p:cNvSpPr txBox="1"/>
          <p:nvPr/>
        </p:nvSpPr>
        <p:spPr>
          <a:xfrm>
            <a:off x="8380874" y="299814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44AF01-9F64-4E5B-875D-DF01EBF9D98B}"/>
              </a:ext>
            </a:extLst>
          </p:cNvPr>
          <p:cNvSpPr txBox="1"/>
          <p:nvPr/>
        </p:nvSpPr>
        <p:spPr>
          <a:xfrm>
            <a:off x="8402140" y="346089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22D4F3-8079-4C98-9AC7-36C5B1F2254D}"/>
              </a:ext>
            </a:extLst>
          </p:cNvPr>
          <p:cNvSpPr txBox="1"/>
          <p:nvPr/>
        </p:nvSpPr>
        <p:spPr>
          <a:xfrm>
            <a:off x="8402139" y="39160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91664" y="1974050"/>
            <a:ext cx="11007809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Quais as duas principais características da igreja de Deus?  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Apocalipse 14:12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418C39-6526-4283-9954-1BEE78871D5C}"/>
              </a:ext>
            </a:extLst>
          </p:cNvPr>
          <p:cNvSpPr txBox="1"/>
          <p:nvPr/>
        </p:nvSpPr>
        <p:spPr>
          <a:xfrm>
            <a:off x="1125277" y="2905780"/>
            <a:ext cx="829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Guardar os mandamentos de Deus e a fé em Jesus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92095" y="2060356"/>
            <a:ext cx="11007809" cy="273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4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Apocalipse 14:12</a:t>
            </a: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com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Apocalipse 19:10 </a:t>
            </a: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 descubra o que é o “Testemunho de Jesus”.</a:t>
            </a:r>
          </a:p>
          <a:p>
            <a:pPr lvl="0" algn="just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Ensino: Espírito de Profecia são os escritos de Ellen G. White, uma profetisa de Deus.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pt-BR" sz="36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F8D208-6F10-45C7-AD1B-FA3DC415ADF1}"/>
              </a:ext>
            </a:extLst>
          </p:cNvPr>
          <p:cNvSpPr txBox="1"/>
          <p:nvPr/>
        </p:nvSpPr>
        <p:spPr>
          <a:xfrm>
            <a:off x="1125278" y="316739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O espírito de profecia</a:t>
            </a:r>
          </a:p>
        </p:txBody>
      </p:sp>
    </p:spTree>
    <p:extLst>
      <p:ext uri="{BB962C8B-B14F-4D97-AF65-F5344CB8AC3E}">
        <p14:creationId xmlns:p14="http://schemas.microsoft.com/office/powerpoint/2010/main" val="29696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47447" y="1018366"/>
            <a:ext cx="11943691" cy="376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 startAt="5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Coloque “C” para as alternativas certas e “E” para as alternativas erradas.		</a:t>
            </a:r>
          </a:p>
          <a:p>
            <a:pPr lvl="0" algn="just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O principal objetivo da igreja é construir templos. Mateus 28:19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A igreja de Deus é conhecida como Casa de Oração. Mateus 21:13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Devo ir à Igreja porque meus pais mandam. Salmos 122:1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Para ser membro da igreja verdadeira, preciso me batizar. Marcos 16:16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A igreja verdadeira tem o dom de profecia. Apocalipse 19:10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C7A4EF-E262-4599-B676-C4FB878851BD}"/>
              </a:ext>
            </a:extLst>
          </p:cNvPr>
          <p:cNvSpPr txBox="1"/>
          <p:nvPr/>
        </p:nvSpPr>
        <p:spPr>
          <a:xfrm>
            <a:off x="798654" y="242176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26EBAC-D0F0-4F54-958C-5A83D68DF04E}"/>
              </a:ext>
            </a:extLst>
          </p:cNvPr>
          <p:cNvSpPr txBox="1"/>
          <p:nvPr/>
        </p:nvSpPr>
        <p:spPr>
          <a:xfrm>
            <a:off x="798654" y="290578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CBCD50-40BB-43E0-B935-5A18269F6A3C}"/>
              </a:ext>
            </a:extLst>
          </p:cNvPr>
          <p:cNvSpPr txBox="1"/>
          <p:nvPr/>
        </p:nvSpPr>
        <p:spPr>
          <a:xfrm>
            <a:off x="798654" y="331888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12C873-D359-431B-8D7C-D73589154D93}"/>
              </a:ext>
            </a:extLst>
          </p:cNvPr>
          <p:cNvSpPr txBox="1"/>
          <p:nvPr/>
        </p:nvSpPr>
        <p:spPr>
          <a:xfrm>
            <a:off x="798654" y="38029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E43EA0-C72A-4735-AE23-65F910D49265}"/>
              </a:ext>
            </a:extLst>
          </p:cNvPr>
          <p:cNvSpPr txBox="1"/>
          <p:nvPr/>
        </p:nvSpPr>
        <p:spPr>
          <a:xfrm>
            <a:off x="797792" y="425521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040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483338" y="1304123"/>
            <a:ext cx="11225323" cy="493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Complete a cruzadinha com os dons especiais que Deus deu a sua Igreja.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Leia 1 Cor. 12:4-11; Efésios 4:11-13. 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Sabedoria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Conhecimento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Fé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Milagres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Pregação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F9DC6E-0830-46DA-BD95-5345C6D07C02}"/>
              </a:ext>
            </a:extLst>
          </p:cNvPr>
          <p:cNvSpPr txBox="1"/>
          <p:nvPr/>
        </p:nvSpPr>
        <p:spPr>
          <a:xfrm>
            <a:off x="3827722" y="2369631"/>
            <a:ext cx="2860157" cy="278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Apóstolos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Profetas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Evangelistas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Pastores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Mestres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464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Lucida Handwriting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2021-02-25T18:58:39Z</dcterms:modified>
</cp:coreProperties>
</file>