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4" r:id="rId8"/>
    <p:sldId id="269" r:id="rId9"/>
    <p:sldId id="26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CAC61-476F-41B8-9387-E59697348F5E}" v="142" dt="2021-02-25T17:36:06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77FCAC61-476F-41B8-9387-E59697348F5E}"/>
    <pc:docChg chg="undo custSel addSld delSld modSld sldOrd">
      <pc:chgData name="Jenefer Silva Monteiro" userId="bb9653d8-75ff-41bd-8c0e-aae66cfce529" providerId="ADAL" clId="{77FCAC61-476F-41B8-9387-E59697348F5E}" dt="2021-02-25T17:36:06.659" v="462"/>
      <pc:docMkLst>
        <pc:docMk/>
      </pc:docMkLst>
      <pc:sldChg chg="addSp modSp mod modAnim">
        <pc:chgData name="Jenefer Silva Monteiro" userId="bb9653d8-75ff-41bd-8c0e-aae66cfce529" providerId="ADAL" clId="{77FCAC61-476F-41B8-9387-E59697348F5E}" dt="2021-02-25T17:27:02.948" v="274" actId="1037"/>
        <pc:sldMkLst>
          <pc:docMk/>
          <pc:sldMk cId="1588459644" sldId="257"/>
        </pc:sldMkLst>
        <pc:spChg chg="mod">
          <ac:chgData name="Jenefer Silva Monteiro" userId="bb9653d8-75ff-41bd-8c0e-aae66cfce529" providerId="ADAL" clId="{77FCAC61-476F-41B8-9387-E59697348F5E}" dt="2021-02-11T18:54:56.373" v="62" actId="123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77FCAC61-476F-41B8-9387-E59697348F5E}" dt="2021-02-25T17:27:02.948" v="274" actId="1037"/>
          <ac:spMkLst>
            <pc:docMk/>
            <pc:sldMk cId="1588459644" sldId="257"/>
            <ac:spMk id="7" creationId="{142FEF5E-39FA-4451-9CB0-C7B75F3057E6}"/>
          </ac:spMkLst>
        </pc:spChg>
      </pc:sldChg>
      <pc:sldChg chg="modSp mod">
        <pc:chgData name="Jenefer Silva Monteiro" userId="bb9653d8-75ff-41bd-8c0e-aae66cfce529" providerId="ADAL" clId="{77FCAC61-476F-41B8-9387-E59697348F5E}" dt="2021-02-11T18:52:02.392" v="24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7FCAC61-476F-41B8-9387-E59697348F5E}" dt="2021-02-11T18:52:02.392" v="2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7FCAC61-476F-41B8-9387-E59697348F5E}" dt="2021-02-11T18:51:36.525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7FCAC61-476F-41B8-9387-E59697348F5E}" dt="2021-02-11T18:53:39.434" v="4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7FCAC61-476F-41B8-9387-E59697348F5E}" dt="2021-02-11T18:53:39.434" v="4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modSp mod modAnim">
        <pc:chgData name="Jenefer Silva Monteiro" userId="bb9653d8-75ff-41bd-8c0e-aae66cfce529" providerId="ADAL" clId="{77FCAC61-476F-41B8-9387-E59697348F5E}" dt="2021-02-25T17:29:01.458" v="309" actId="1035"/>
        <pc:sldMkLst>
          <pc:docMk/>
          <pc:sldMk cId="3700814585" sldId="260"/>
        </pc:sldMkLst>
        <pc:spChg chg="mod">
          <ac:chgData name="Jenefer Silva Monteiro" userId="bb9653d8-75ff-41bd-8c0e-aae66cfce529" providerId="ADAL" clId="{77FCAC61-476F-41B8-9387-E59697348F5E}" dt="2021-02-11T18:58:54.012" v="110" actId="20577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7FCAC61-476F-41B8-9387-E59697348F5E}" dt="2021-02-25T17:27:50.932" v="286" actId="1038"/>
          <ac:spMkLst>
            <pc:docMk/>
            <pc:sldMk cId="3700814585" sldId="260"/>
            <ac:spMk id="5" creationId="{C34827CB-C399-4A0B-996E-BE9534EBA795}"/>
          </ac:spMkLst>
        </pc:spChg>
        <pc:spChg chg="add mod">
          <ac:chgData name="Jenefer Silva Monteiro" userId="bb9653d8-75ff-41bd-8c0e-aae66cfce529" providerId="ADAL" clId="{77FCAC61-476F-41B8-9387-E59697348F5E}" dt="2021-02-25T17:28:17.418" v="293" actId="1036"/>
          <ac:spMkLst>
            <pc:docMk/>
            <pc:sldMk cId="3700814585" sldId="260"/>
            <ac:spMk id="6" creationId="{D01BCCF0-DDDC-4169-AD74-0A7A038CB55F}"/>
          </ac:spMkLst>
        </pc:spChg>
        <pc:spChg chg="add mod">
          <ac:chgData name="Jenefer Silva Monteiro" userId="bb9653d8-75ff-41bd-8c0e-aae66cfce529" providerId="ADAL" clId="{77FCAC61-476F-41B8-9387-E59697348F5E}" dt="2021-02-25T17:28:36.018" v="297" actId="1036"/>
          <ac:spMkLst>
            <pc:docMk/>
            <pc:sldMk cId="3700814585" sldId="260"/>
            <ac:spMk id="7" creationId="{0764B475-3772-4566-8E45-72D137D255B9}"/>
          </ac:spMkLst>
        </pc:spChg>
        <pc:spChg chg="add mod">
          <ac:chgData name="Jenefer Silva Monteiro" userId="bb9653d8-75ff-41bd-8c0e-aae66cfce529" providerId="ADAL" clId="{77FCAC61-476F-41B8-9387-E59697348F5E}" dt="2021-02-25T17:29:01.458" v="309" actId="1035"/>
          <ac:spMkLst>
            <pc:docMk/>
            <pc:sldMk cId="3700814585" sldId="260"/>
            <ac:spMk id="8" creationId="{1CE7F3D2-FC04-4CF4-9750-295DBE878950}"/>
          </ac:spMkLst>
        </pc:spChg>
      </pc:sldChg>
      <pc:sldChg chg="addSp delSp modSp mod modAnim">
        <pc:chgData name="Jenefer Silva Monteiro" userId="bb9653d8-75ff-41bd-8c0e-aae66cfce529" providerId="ADAL" clId="{77FCAC61-476F-41B8-9387-E59697348F5E}" dt="2021-02-25T17:34:31.225" v="440"/>
        <pc:sldMkLst>
          <pc:docMk/>
          <pc:sldMk cId="2338933098" sldId="264"/>
        </pc:sldMkLst>
        <pc:spChg chg="add del mod">
          <ac:chgData name="Jenefer Silva Monteiro" userId="bb9653d8-75ff-41bd-8c0e-aae66cfce529" providerId="ADAL" clId="{77FCAC61-476F-41B8-9387-E59697348F5E}" dt="2021-02-25T17:31:17.292" v="331"/>
          <ac:spMkLst>
            <pc:docMk/>
            <pc:sldMk cId="2338933098" sldId="264"/>
            <ac:spMk id="6" creationId="{B26D803C-9D72-4E75-B8BD-E4D5B566D4A4}"/>
          </ac:spMkLst>
        </pc:spChg>
        <pc:spChg chg="del">
          <ac:chgData name="Jenefer Silva Monteiro" userId="bb9653d8-75ff-41bd-8c0e-aae66cfce529" providerId="ADAL" clId="{77FCAC61-476F-41B8-9387-E59697348F5E}" dt="2021-02-11T19:00:42.005" v="124" actId="478"/>
          <ac:spMkLst>
            <pc:docMk/>
            <pc:sldMk cId="2338933098" sldId="264"/>
            <ac:spMk id="7" creationId="{94F9DC6E-0830-46DA-BD95-5345C6D07C02}"/>
          </ac:spMkLst>
        </pc:spChg>
        <pc:spChg chg="add mod">
          <ac:chgData name="Jenefer Silva Monteiro" userId="bb9653d8-75ff-41bd-8c0e-aae66cfce529" providerId="ADAL" clId="{77FCAC61-476F-41B8-9387-E59697348F5E}" dt="2021-02-25T17:32:49.287" v="425" actId="20577"/>
          <ac:spMkLst>
            <pc:docMk/>
            <pc:sldMk cId="2338933098" sldId="264"/>
            <ac:spMk id="7" creationId="{A4AE1355-A645-47DC-8113-6CCE59ACA10A}"/>
          </ac:spMkLst>
        </pc:spChg>
        <pc:spChg chg="add mod">
          <ac:chgData name="Jenefer Silva Monteiro" userId="bb9653d8-75ff-41bd-8c0e-aae66cfce529" providerId="ADAL" clId="{77FCAC61-476F-41B8-9387-E59697348F5E}" dt="2021-02-11T19:03:05.829" v="246" actId="1076"/>
          <ac:spMkLst>
            <pc:docMk/>
            <pc:sldMk cId="2338933098" sldId="264"/>
            <ac:spMk id="8" creationId="{9EF6E830-EC69-45D7-979B-5007684978DF}"/>
          </ac:spMkLst>
        </pc:spChg>
        <pc:spChg chg="del">
          <ac:chgData name="Jenefer Silva Monteiro" userId="bb9653d8-75ff-41bd-8c0e-aae66cfce529" providerId="ADAL" clId="{77FCAC61-476F-41B8-9387-E59697348F5E}" dt="2021-02-11T19:00:44.207" v="125" actId="478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77FCAC61-476F-41B8-9387-E59697348F5E}" dt="2021-02-11T19:05:24.037" v="2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7FCAC61-476F-41B8-9387-E59697348F5E}" dt="2021-02-11T19:05:24.037" v="2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modAnim">
        <pc:chgData name="Jenefer Silva Monteiro" userId="bb9653d8-75ff-41bd-8c0e-aae66cfce529" providerId="ADAL" clId="{77FCAC61-476F-41B8-9387-E59697348F5E}" dt="2021-02-25T17:30:55.903" v="329" actId="20577"/>
        <pc:sldMkLst>
          <pc:docMk/>
          <pc:sldMk cId="2849138592" sldId="268"/>
        </pc:sldMkLst>
        <pc:spChg chg="mod">
          <ac:chgData name="Jenefer Silva Monteiro" userId="bb9653d8-75ff-41bd-8c0e-aae66cfce529" providerId="ADAL" clId="{77FCAC61-476F-41B8-9387-E59697348F5E}" dt="2021-02-11T19:00:15.788" v="121" actId="5793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7FCAC61-476F-41B8-9387-E59697348F5E}" dt="2021-02-25T17:29:34.483" v="312" actId="20577"/>
          <ac:spMkLst>
            <pc:docMk/>
            <pc:sldMk cId="2849138592" sldId="268"/>
            <ac:spMk id="5" creationId="{5634CDD5-FACF-4BA6-82A7-6232F79A9B12}"/>
          </ac:spMkLst>
        </pc:spChg>
        <pc:spChg chg="add mod">
          <ac:chgData name="Jenefer Silva Monteiro" userId="bb9653d8-75ff-41bd-8c0e-aae66cfce529" providerId="ADAL" clId="{77FCAC61-476F-41B8-9387-E59697348F5E}" dt="2021-02-25T17:29:57.914" v="318" actId="1036"/>
          <ac:spMkLst>
            <pc:docMk/>
            <pc:sldMk cId="2849138592" sldId="268"/>
            <ac:spMk id="6" creationId="{D96F9E6C-39D0-435F-B525-144EE56E4191}"/>
          </ac:spMkLst>
        </pc:spChg>
        <pc:spChg chg="add mod">
          <ac:chgData name="Jenefer Silva Monteiro" userId="bb9653d8-75ff-41bd-8c0e-aae66cfce529" providerId="ADAL" clId="{77FCAC61-476F-41B8-9387-E59697348F5E}" dt="2021-02-25T17:30:24.549" v="323" actId="20577"/>
          <ac:spMkLst>
            <pc:docMk/>
            <pc:sldMk cId="2849138592" sldId="268"/>
            <ac:spMk id="7" creationId="{20B6392F-9A51-41B9-B422-4E5E1CCF6CA9}"/>
          </ac:spMkLst>
        </pc:spChg>
        <pc:spChg chg="add mod">
          <ac:chgData name="Jenefer Silva Monteiro" userId="bb9653d8-75ff-41bd-8c0e-aae66cfce529" providerId="ADAL" clId="{77FCAC61-476F-41B8-9387-E59697348F5E}" dt="2021-02-25T17:30:17.436" v="322" actId="1076"/>
          <ac:spMkLst>
            <pc:docMk/>
            <pc:sldMk cId="2849138592" sldId="268"/>
            <ac:spMk id="8" creationId="{BDC2DD21-5EC4-401E-8756-72FD588DD4B0}"/>
          </ac:spMkLst>
        </pc:spChg>
        <pc:spChg chg="add mod">
          <ac:chgData name="Jenefer Silva Monteiro" userId="bb9653d8-75ff-41bd-8c0e-aae66cfce529" providerId="ADAL" clId="{77FCAC61-476F-41B8-9387-E59697348F5E}" dt="2021-02-25T17:30:40.846" v="326" actId="20577"/>
          <ac:spMkLst>
            <pc:docMk/>
            <pc:sldMk cId="2849138592" sldId="268"/>
            <ac:spMk id="9" creationId="{08E9567A-1D11-49AD-A315-4322EE286CFB}"/>
          </ac:spMkLst>
        </pc:spChg>
        <pc:spChg chg="add mod">
          <ac:chgData name="Jenefer Silva Monteiro" userId="bb9653d8-75ff-41bd-8c0e-aae66cfce529" providerId="ADAL" clId="{77FCAC61-476F-41B8-9387-E59697348F5E}" dt="2021-02-25T17:30:55.903" v="329" actId="20577"/>
          <ac:spMkLst>
            <pc:docMk/>
            <pc:sldMk cId="2849138592" sldId="268"/>
            <ac:spMk id="10" creationId="{6B970213-2618-408B-928E-E3D4A90E1041}"/>
          </ac:spMkLst>
        </pc:spChg>
      </pc:sldChg>
      <pc:sldChg chg="addSp modSp add mod ord modAnim">
        <pc:chgData name="Jenefer Silva Monteiro" userId="bb9653d8-75ff-41bd-8c0e-aae66cfce529" providerId="ADAL" clId="{77FCAC61-476F-41B8-9387-E59697348F5E}" dt="2021-02-25T17:36:06.659" v="462"/>
        <pc:sldMkLst>
          <pc:docMk/>
          <pc:sldMk cId="3901619728" sldId="269"/>
        </pc:sldMkLst>
        <pc:spChg chg="mod">
          <ac:chgData name="Jenefer Silva Monteiro" userId="bb9653d8-75ff-41bd-8c0e-aae66cfce529" providerId="ADAL" clId="{77FCAC61-476F-41B8-9387-E59697348F5E}" dt="2021-02-11T19:04:46.315" v="263" actId="404"/>
          <ac:spMkLst>
            <pc:docMk/>
            <pc:sldMk cId="3901619728" sldId="269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77FCAC61-476F-41B8-9387-E59697348F5E}" dt="2021-02-25T17:35:04.364" v="450" actId="1076"/>
          <ac:spMkLst>
            <pc:docMk/>
            <pc:sldMk cId="3901619728" sldId="269"/>
            <ac:spMk id="5" creationId="{ABAF6C40-84E3-4449-90BD-3D63F927354E}"/>
          </ac:spMkLst>
        </pc:spChg>
        <pc:spChg chg="add mod">
          <ac:chgData name="Jenefer Silva Monteiro" userId="bb9653d8-75ff-41bd-8c0e-aae66cfce529" providerId="ADAL" clId="{77FCAC61-476F-41B8-9387-E59697348F5E}" dt="2021-02-25T17:35:22.263" v="454" actId="1076"/>
          <ac:spMkLst>
            <pc:docMk/>
            <pc:sldMk cId="3901619728" sldId="269"/>
            <ac:spMk id="6" creationId="{053476A8-19E3-4AAC-98A5-90879F696306}"/>
          </ac:spMkLst>
        </pc:spChg>
        <pc:spChg chg="add mod">
          <ac:chgData name="Jenefer Silva Monteiro" userId="bb9653d8-75ff-41bd-8c0e-aae66cfce529" providerId="ADAL" clId="{77FCAC61-476F-41B8-9387-E59697348F5E}" dt="2021-02-25T17:35:38.259" v="459" actId="14100"/>
          <ac:spMkLst>
            <pc:docMk/>
            <pc:sldMk cId="3901619728" sldId="269"/>
            <ac:spMk id="7" creationId="{D45E7747-F1E9-4D83-9E28-1A4B9F2F906C}"/>
          </ac:spMkLst>
        </pc:spChg>
      </pc:sldChg>
      <pc:sldChg chg="delSp del mod">
        <pc:chgData name="Jenefer Silva Monteiro" userId="bb9653d8-75ff-41bd-8c0e-aae66cfce529" providerId="ADAL" clId="{77FCAC61-476F-41B8-9387-E59697348F5E}" dt="2021-02-11T19:03:20.257" v="248" actId="47"/>
        <pc:sldMkLst>
          <pc:docMk/>
          <pc:sldMk cId="4034338034" sldId="271"/>
        </pc:sldMkLst>
        <pc:grpChg chg="del">
          <ac:chgData name="Jenefer Silva Monteiro" userId="bb9653d8-75ff-41bd-8c0e-aae66cfce529" providerId="ADAL" clId="{77FCAC61-476F-41B8-9387-E59697348F5E}" dt="2021-02-11T19:03:13.524" v="247" actId="478"/>
          <ac:grpSpMkLst>
            <pc:docMk/>
            <pc:sldMk cId="4034338034" sldId="271"/>
            <ac:grpSpMk id="3" creationId="{BECB55F4-BAEA-41D2-9342-FE5A3A38DB38}"/>
          </ac:grpSpMkLst>
        </pc:grpChg>
      </pc:sldChg>
      <pc:sldChg chg="del">
        <pc:chgData name="Jenefer Silva Monteiro" userId="bb9653d8-75ff-41bd-8c0e-aae66cfce529" providerId="ADAL" clId="{77FCAC61-476F-41B8-9387-E59697348F5E}" dt="2021-02-11T19:00:34.518" v="122" actId="47"/>
        <pc:sldMkLst>
          <pc:docMk/>
          <pc:sldMk cId="2969660408" sldId="275"/>
        </pc:sldMkLst>
      </pc:sldChg>
      <pc:sldChg chg="del">
        <pc:chgData name="Jenefer Silva Monteiro" userId="bb9653d8-75ff-41bd-8c0e-aae66cfce529" providerId="ADAL" clId="{77FCAC61-476F-41B8-9387-E59697348F5E}" dt="2021-02-11T19:00:36.821" v="123" actId="47"/>
        <pc:sldMkLst>
          <pc:docMk/>
          <pc:sldMk cId="1804085796" sldId="276"/>
        </pc:sldMkLst>
      </pc:sldChg>
    </pc:docChg>
  </pc:docChgLst>
  <pc:docChgLst>
    <pc:chgData name="Jenefer Silva Monteiro" userId="bb9653d8-75ff-41bd-8c0e-aae66cfce529" providerId="ADAL" clId="{BCC16EE2-D272-4C23-84E1-8AD0D6F6E83C}"/>
    <pc:docChg chg="undo custSel modSld">
      <pc:chgData name="Jenefer Silva Monteiro" userId="bb9653d8-75ff-41bd-8c0e-aae66cfce529" providerId="ADAL" clId="{BCC16EE2-D272-4C23-84E1-8AD0D6F6E83C}" dt="2021-02-11T14:28:34.880" v="247" actId="20577"/>
      <pc:docMkLst>
        <pc:docMk/>
      </pc:docMkLst>
      <pc:sldChg chg="modSp mod">
        <pc:chgData name="Jenefer Silva Monteiro" userId="bb9653d8-75ff-41bd-8c0e-aae66cfce529" providerId="ADAL" clId="{BCC16EE2-D272-4C23-84E1-8AD0D6F6E83C}" dt="2021-02-11T14:12:16.295" v="27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BCC16EE2-D272-4C23-84E1-8AD0D6F6E83C}" dt="2021-02-11T14:12:16.295" v="27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Anim">
        <pc:chgData name="Jenefer Silva Monteiro" userId="bb9653d8-75ff-41bd-8c0e-aae66cfce529" providerId="ADAL" clId="{BCC16EE2-D272-4C23-84E1-8AD0D6F6E83C}" dt="2021-02-11T14:09:06.053" v="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BCC16EE2-D272-4C23-84E1-8AD0D6F6E83C}" dt="2021-02-11T14:09:06.053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0:40.403" v="10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BCC16EE2-D272-4C23-84E1-8AD0D6F6E83C}" dt="2021-02-11T14:10:40.403" v="10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5:16.534" v="102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BCC16EE2-D272-4C23-84E1-8AD0D6F6E83C}" dt="2021-02-11T14:15:16.534" v="102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5:47.152" v="203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BCC16EE2-D272-4C23-84E1-8AD0D6F6E83C}" dt="2021-02-11T14:25:47.152" v="203" actId="207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8:34.880" v="24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BCC16EE2-D272-4C23-84E1-8AD0D6F6E83C}" dt="2021-02-11T14:28:34.880" v="24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17:10.435" v="165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BCC16EE2-D272-4C23-84E1-8AD0D6F6E83C}" dt="2021-02-11T14:17:10.435" v="165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BCC16EE2-D272-4C23-84E1-8AD0D6F6E83C}" dt="2021-02-11T14:21:16.906" v="180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BCC16EE2-D272-4C23-84E1-8AD0D6F6E83C}" dt="2021-02-11T14:21:16.906" v="180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BCC16EE2-D272-4C23-84E1-8AD0D6F6E83C}" dt="2021-02-11T14:27:33.576" v="237" actId="207"/>
        <pc:sldMkLst>
          <pc:docMk/>
          <pc:sldMk cId="4034338034" sldId="271"/>
        </pc:sldMkLst>
        <pc:spChg chg="add mod">
          <ac:chgData name="Jenefer Silva Monteiro" userId="bb9653d8-75ff-41bd-8c0e-aae66cfce529" providerId="ADAL" clId="{BCC16EE2-D272-4C23-84E1-8AD0D6F6E83C}" dt="2021-02-11T14:27:33.576" v="237" actId="207"/>
          <ac:spMkLst>
            <pc:docMk/>
            <pc:sldMk cId="4034338034" sldId="271"/>
            <ac:spMk id="89" creationId="{F9374AEC-C1D9-493E-8FD6-6D90F950DE26}"/>
          </ac:spMkLst>
        </pc:spChg>
        <pc:grpChg chg="del">
          <ac:chgData name="Jenefer Silva Monteiro" userId="bb9653d8-75ff-41bd-8c0e-aae66cfce529" providerId="ADAL" clId="{BCC16EE2-D272-4C23-84E1-8AD0D6F6E83C}" dt="2021-02-11T14:24:48.166" v="190" actId="478"/>
          <ac:grpSpMkLst>
            <pc:docMk/>
            <pc:sldMk cId="4034338034" sldId="271"/>
            <ac:grpSpMk id="5" creationId="{475CE808-2150-4DFF-A341-D4C944F0C5DA}"/>
          </ac:grpSpMkLst>
        </pc:grpChg>
      </pc:sldChg>
    </pc:docChg>
  </pc:docChgLst>
  <pc:docChgLst>
    <pc:chgData name="Jenefer Silva Monteiro" userId="bb9653d8-75ff-41bd-8c0e-aae66cfce529" providerId="ADAL" clId="{35586C18-5FDD-4433-9662-A1BB4BC1BE35}"/>
    <pc:docChg chg="undo custSel addSld modSld">
      <pc:chgData name="Jenefer Silva Monteiro" userId="bb9653d8-75ff-41bd-8c0e-aae66cfce529" providerId="ADAL" clId="{35586C18-5FDD-4433-9662-A1BB4BC1BE35}" dt="2021-02-11T16:44:33.195" v="380" actId="403"/>
      <pc:docMkLst>
        <pc:docMk/>
      </pc:docMkLst>
      <pc:sldChg chg="modSp mod">
        <pc:chgData name="Jenefer Silva Monteiro" userId="bb9653d8-75ff-41bd-8c0e-aae66cfce529" providerId="ADAL" clId="{35586C18-5FDD-4433-9662-A1BB4BC1BE35}" dt="2021-02-11T14:31:36.520" v="26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35586C18-5FDD-4433-9662-A1BB4BC1BE35}" dt="2021-02-11T14:31:36.520" v="26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29:34.493" v="2" actId="14100"/>
        <pc:sldMkLst>
          <pc:docMk/>
          <pc:sldMk cId="1836062072" sldId="258"/>
        </pc:sldMkLst>
        <pc:spChg chg="mod">
          <ac:chgData name="Jenefer Silva Monteiro" userId="bb9653d8-75ff-41bd-8c0e-aae66cfce529" providerId="ADAL" clId="{35586C18-5FDD-4433-9662-A1BB4BC1BE35}" dt="2021-02-11T14:29:34.493" v="2" actId="14100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0:18.811" v="12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35586C18-5FDD-4433-9662-A1BB4BC1BE35}" dt="2021-02-11T14:30:18.811" v="12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6:17.495" v="53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35586C18-5FDD-4433-9662-A1BB4BC1BE35}" dt="2021-02-11T14:36:17.495" v="53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4:55.186" v="89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35586C18-5FDD-4433-9662-A1BB4BC1BE35}" dt="2021-02-11T14:44:55.186" v="89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35586C18-5FDD-4433-9662-A1BB4BC1BE35}" dt="2021-02-11T16:44:33.195" v="380" actId="403"/>
        <pc:sldMkLst>
          <pc:docMk/>
          <pc:sldMk cId="3394010896" sldId="266"/>
        </pc:sldMkLst>
        <pc:spChg chg="mod">
          <ac:chgData name="Jenefer Silva Monteiro" userId="bb9653d8-75ff-41bd-8c0e-aae66cfce529" providerId="ADAL" clId="{35586C18-5FDD-4433-9662-A1BB4BC1BE35}" dt="2021-02-11T16:44:33.195" v="380" actId="403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39:27.725" v="66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35586C18-5FDD-4433-9662-A1BB4BC1BE35}" dt="2021-02-11T14:39:27.725" v="66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35586C18-5FDD-4433-9662-A1BB4BC1BE35}" dt="2021-02-11T14:42:30.055" v="77" actId="11"/>
        <pc:sldMkLst>
          <pc:docMk/>
          <pc:sldMk cId="1163415756" sldId="269"/>
        </pc:sldMkLst>
        <pc:spChg chg="mod">
          <ac:chgData name="Jenefer Silva Monteiro" userId="bb9653d8-75ff-41bd-8c0e-aae66cfce529" providerId="ADAL" clId="{35586C18-5FDD-4433-9662-A1BB4BC1BE35}" dt="2021-02-11T14:42:30.055" v="77" actId="11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35586C18-5FDD-4433-9662-A1BB4BC1BE35}" dt="2021-02-11T16:17:39.852" v="195" actId="207"/>
        <pc:sldMkLst>
          <pc:docMk/>
          <pc:sldMk cId="4034338034" sldId="271"/>
        </pc:sldMkLst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" creationId="{4833E5D1-EDC9-4626-9A3C-531A92C583E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" creationId="{B5D63EE8-6781-4DE4-82E4-9987484F24A8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8" creationId="{50249135-4CFC-4262-AEA1-9B0DBA25178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9" creationId="{E105A5BA-5B7C-4D1F-813F-55A241B9383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0" creationId="{5B78F980-1DF1-4D9C-9C5C-96105736495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4" creationId="{68E65822-5031-4FA9-BD3F-8E24E137C9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5" creationId="{209C64BF-8B80-454D-A722-158F6D921B26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6" creationId="{EE93A385-59F7-456A-A58E-EB185E26656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17" creationId="{68DCA302-BC05-41D1-B55B-2B68258649C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18" creationId="{F448A678-73B0-4DDC-AE00-D5DF52BD486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21" creationId="{7877D894-695F-4354-8C4A-EBAFF8E3A480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3" creationId="{E4496518-FC09-4EC1-BD45-000A8963E90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4" creationId="{206544B5-8109-46B4-B631-4AB174CDB832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5" creationId="{71639732-383F-4BED-960C-9A2686C3A81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6" creationId="{6B4DD107-28B1-4966-859F-CFC56EB9812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27" creationId="{30E9BFCA-22BA-4705-B8B0-1F9189675A9B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8" creationId="{D498F389-B65D-461F-BCAE-DCF860227EC6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29" creationId="{B0B86EF6-7765-4613-8CCB-99D9426C9AD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0" creationId="{AB652AB8-53B1-4E69-9009-4A38C6B0B2C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1" creationId="{43193DBB-1120-40AB-A6A2-7D3FB6BBF7B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2" creationId="{8B415117-EACD-480C-8B0E-4E6ACE69990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3" creationId="{E8D69632-5D05-405C-9307-D5163291465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4" creationId="{12DC593B-00CE-42B7-83FF-B1B2D6C8AD67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5" creationId="{3186C6E7-7248-4C75-8C2A-C41F090FF50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6" creationId="{778A04B6-E93B-4179-B910-1AA84C446B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7" creationId="{39984B83-88E1-44AE-B085-56016E0C585C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38" creationId="{12D82904-4465-49F7-8DD8-EAF6675C8893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39" creationId="{0D24AA66-92E6-468E-AD83-46A1EE091467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0" creationId="{27EF8A42-7AC8-4A18-9550-D8F5DC9A1285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1" creationId="{CB1A9911-AFE2-4217-80F6-D1F3841CE14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2" creationId="{5A792711-9523-40B9-BB4A-EFB2A3E438DF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3" creationId="{88E97521-34A0-4E9C-8C23-59DDCF787BEE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4" creationId="{428AB6F4-85A1-48A4-9472-BE42CA1CF09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5" creationId="{C388E708-7BCD-48F7-9E5D-428F3DF496F9}"/>
          </ac:spMkLst>
        </pc:spChg>
        <pc:spChg chg="mod">
          <ac:chgData name="Jenefer Silva Monteiro" userId="bb9653d8-75ff-41bd-8c0e-aae66cfce529" providerId="ADAL" clId="{35586C18-5FDD-4433-9662-A1BB4BC1BE35}" dt="2021-02-11T16:17:15.828" v="194" actId="207"/>
          <ac:spMkLst>
            <pc:docMk/>
            <pc:sldMk cId="4034338034" sldId="271"/>
            <ac:spMk id="46" creationId="{FC26FC37-CA76-4E4D-B28A-59A4B69D32A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7" creationId="{EDE59BAE-9BEB-4AC3-B6AD-664D5476DAA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48" creationId="{E6CC031B-FFB5-4D44-9A49-82B20C926A54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49" creationId="{7B8C0111-1326-4DD6-83CE-4899EE964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0" creationId="{15629B70-D104-433C-B2D6-A3C3A9CA99EA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51" creationId="{609A266F-96EC-4D1E-A536-177CEA104CFC}"/>
          </ac:spMkLst>
        </pc:spChg>
        <pc:spChg chg="del mod">
          <ac:chgData name="Jenefer Silva Monteiro" userId="bb9653d8-75ff-41bd-8c0e-aae66cfce529" providerId="ADAL" clId="{35586C18-5FDD-4433-9662-A1BB4BC1BE35}" dt="2021-02-11T14:46:59.617" v="92" actId="478"/>
          <ac:spMkLst>
            <pc:docMk/>
            <pc:sldMk cId="4034338034" sldId="271"/>
            <ac:spMk id="52" creationId="{CBC97FBD-7966-4205-BD17-6EA4CFEAC135}"/>
          </ac:spMkLst>
        </pc:spChg>
        <pc:spChg chg="del mod">
          <ac:chgData name="Jenefer Silva Monteiro" userId="bb9653d8-75ff-41bd-8c0e-aae66cfce529" providerId="ADAL" clId="{35586C18-5FDD-4433-9662-A1BB4BC1BE35}" dt="2021-02-11T14:47:01.483" v="93" actId="478"/>
          <ac:spMkLst>
            <pc:docMk/>
            <pc:sldMk cId="4034338034" sldId="271"/>
            <ac:spMk id="53" creationId="{1A5D13E5-A31F-474E-AE31-A2675106B597}"/>
          </ac:spMkLst>
        </pc:spChg>
        <pc:spChg chg="del mod">
          <ac:chgData name="Jenefer Silva Monteiro" userId="bb9653d8-75ff-41bd-8c0e-aae66cfce529" providerId="ADAL" clId="{35586C18-5FDD-4433-9662-A1BB4BC1BE35}" dt="2021-02-11T14:47:03.088" v="94" actId="478"/>
          <ac:spMkLst>
            <pc:docMk/>
            <pc:sldMk cId="4034338034" sldId="271"/>
            <ac:spMk id="54" creationId="{FE5FD6F2-EAA8-4A55-89C6-F3CFA668F55D}"/>
          </ac:spMkLst>
        </pc:spChg>
        <pc:spChg chg="del mod">
          <ac:chgData name="Jenefer Silva Monteiro" userId="bb9653d8-75ff-41bd-8c0e-aae66cfce529" providerId="ADAL" clId="{35586C18-5FDD-4433-9662-A1BB4BC1BE35}" dt="2021-02-11T14:47:05.036" v="95" actId="478"/>
          <ac:spMkLst>
            <pc:docMk/>
            <pc:sldMk cId="4034338034" sldId="271"/>
            <ac:spMk id="55" creationId="{52F0D067-8C92-4BA7-A47A-E5CE6C5B18B7}"/>
          </ac:spMkLst>
        </pc:spChg>
        <pc:spChg chg="del mod">
          <ac:chgData name="Jenefer Silva Monteiro" userId="bb9653d8-75ff-41bd-8c0e-aae66cfce529" providerId="ADAL" clId="{35586C18-5FDD-4433-9662-A1BB4BC1BE35}" dt="2021-02-11T14:47:06.769" v="96" actId="478"/>
          <ac:spMkLst>
            <pc:docMk/>
            <pc:sldMk cId="4034338034" sldId="271"/>
            <ac:spMk id="56" creationId="{8C2DEAF3-752E-4B5B-8A65-55A86F6A451C}"/>
          </ac:spMkLst>
        </pc:spChg>
        <pc:spChg chg="del mod">
          <ac:chgData name="Jenefer Silva Monteiro" userId="bb9653d8-75ff-41bd-8c0e-aae66cfce529" providerId="ADAL" clId="{35586C18-5FDD-4433-9662-A1BB4BC1BE35}" dt="2021-02-11T14:47:08.562" v="97" actId="478"/>
          <ac:spMkLst>
            <pc:docMk/>
            <pc:sldMk cId="4034338034" sldId="271"/>
            <ac:spMk id="57" creationId="{357DE5A7-1BE1-4E75-90B7-57BACFF9C35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8" creationId="{B0B56501-9A57-440A-A59B-1CE19F3A94B4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59" creationId="{4D7B52EA-5580-4613-BB08-7D6549628F2B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0" creationId="{3A46D246-6CA9-4D18-9EBC-5F726897F0B5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61" creationId="{C00BC809-6D6A-422A-97FB-F496E3B4E7E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3" creationId="{216D8872-7F3C-4143-858F-4F9B8822395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4" creationId="{46CBAFC1-849A-49EC-AC17-D818EA2FE518}"/>
          </ac:spMkLst>
        </pc:spChg>
        <pc:spChg chg="del mod">
          <ac:chgData name="Jenefer Silva Monteiro" userId="bb9653d8-75ff-41bd-8c0e-aae66cfce529" providerId="ADAL" clId="{35586C18-5FDD-4433-9662-A1BB4BC1BE35}" dt="2021-02-11T14:59:14.876" v="165" actId="478"/>
          <ac:spMkLst>
            <pc:docMk/>
            <pc:sldMk cId="4034338034" sldId="271"/>
            <ac:spMk id="65" creationId="{E6535A12-A363-4FBF-B969-071A05C80F8F}"/>
          </ac:spMkLst>
        </pc:spChg>
        <pc:spChg chg="del mod">
          <ac:chgData name="Jenefer Silva Monteiro" userId="bb9653d8-75ff-41bd-8c0e-aae66cfce529" providerId="ADAL" clId="{35586C18-5FDD-4433-9662-A1BB4BC1BE35}" dt="2021-02-11T14:59:17.648" v="166" actId="478"/>
          <ac:spMkLst>
            <pc:docMk/>
            <pc:sldMk cId="4034338034" sldId="271"/>
            <ac:spMk id="66" creationId="{CE961507-5CB6-44E2-BEBF-C22388793F2E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67" creationId="{0A62A9E1-B8F6-40F1-ABF1-DFEF98841B40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8" creationId="{41197A81-5666-4FF4-95B1-2D5B81A246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69" creationId="{A8B5956A-A778-42DA-BE67-D7934F02F99D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0" creationId="{CB0E5E71-6346-4E38-A2E8-83780C411BF5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1" creationId="{ECCF6D27-D951-42C3-8B1F-BA60FD3D9678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2" creationId="{B7EF717B-B5D9-4A87-BA92-8F0C32B94869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73" creationId="{BC8C6042-4EB3-4FD2-AE15-F0E75ACF1789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4" creationId="{F2C6A2F8-3823-48DB-BF6E-3B14D9D327F1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5" creationId="{3B00096C-D218-4E0D-82C6-8A3E10211C6D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6" creationId="{A3B52812-9870-4C11-A956-D4AB6F02B50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7" creationId="{DD735F95-C4AA-4F34-A594-B94A2B7BFBD3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8" creationId="{D23E0C4B-A8A9-4A6B-8195-0DE759E1A43A}"/>
          </ac:spMkLst>
        </pc:spChg>
        <pc:spChg chg="del mod">
          <ac:chgData name="Jenefer Silva Monteiro" userId="bb9653d8-75ff-41bd-8c0e-aae66cfce529" providerId="ADAL" clId="{35586C18-5FDD-4433-9662-A1BB4BC1BE35}" dt="2021-02-11T14:59:07.913" v="164" actId="478"/>
          <ac:spMkLst>
            <pc:docMk/>
            <pc:sldMk cId="4034338034" sldId="271"/>
            <ac:spMk id="79" creationId="{3D01A9BA-702C-4238-9160-721A9115802C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0" creationId="{F5C3C9E5-34FA-4AF5-9657-C83534EDBEF1}"/>
          </ac:spMkLst>
        </pc:spChg>
        <pc:spChg chg="mod">
          <ac:chgData name="Jenefer Silva Monteiro" userId="bb9653d8-75ff-41bd-8c0e-aae66cfce529" providerId="ADAL" clId="{35586C18-5FDD-4433-9662-A1BB4BC1BE35}" dt="2021-02-11T16:16:34.909" v="192" actId="208"/>
          <ac:spMkLst>
            <pc:docMk/>
            <pc:sldMk cId="4034338034" sldId="271"/>
            <ac:spMk id="81" creationId="{5A1E3B14-3942-447F-A268-A28BE5F7C5F1}"/>
          </ac:spMkLst>
        </pc:spChg>
        <pc:spChg chg="del mod">
          <ac:chgData name="Jenefer Silva Monteiro" userId="bb9653d8-75ff-41bd-8c0e-aae66cfce529" providerId="ADAL" clId="{35586C18-5FDD-4433-9662-A1BB4BC1BE35}" dt="2021-02-11T14:47:42.800" v="99" actId="478"/>
          <ac:spMkLst>
            <pc:docMk/>
            <pc:sldMk cId="4034338034" sldId="271"/>
            <ac:spMk id="82" creationId="{ED7145BF-00BA-4232-A0D7-5E9E88B60312}"/>
          </ac:spMkLst>
        </pc:spChg>
        <pc:spChg chg="del mod">
          <ac:chgData name="Jenefer Silva Monteiro" userId="bb9653d8-75ff-41bd-8c0e-aae66cfce529" providerId="ADAL" clId="{35586C18-5FDD-4433-9662-A1BB4BC1BE35}" dt="2021-02-11T14:48:08.289" v="102" actId="478"/>
          <ac:spMkLst>
            <pc:docMk/>
            <pc:sldMk cId="4034338034" sldId="271"/>
            <ac:spMk id="83" creationId="{A4FA4F2E-5962-4F6E-AAA9-E0C2C19A8B1D}"/>
          </ac:spMkLst>
        </pc:spChg>
        <pc:spChg chg="del mod">
          <ac:chgData name="Jenefer Silva Monteiro" userId="bb9653d8-75ff-41bd-8c0e-aae66cfce529" providerId="ADAL" clId="{35586C18-5FDD-4433-9662-A1BB4BC1BE35}" dt="2021-02-11T14:48:10.065" v="103" actId="478"/>
          <ac:spMkLst>
            <pc:docMk/>
            <pc:sldMk cId="4034338034" sldId="271"/>
            <ac:spMk id="84" creationId="{CD8847F8-AA4B-4ED3-B948-0EC5FBA0381A}"/>
          </ac:spMkLst>
        </pc:spChg>
        <pc:spChg chg="mod">
          <ac:chgData name="Jenefer Silva Monteiro" userId="bb9653d8-75ff-41bd-8c0e-aae66cfce529" providerId="ADAL" clId="{35586C18-5FDD-4433-9662-A1BB4BC1BE35}" dt="2021-02-11T16:17:39.852" v="195" actId="207"/>
          <ac:spMkLst>
            <pc:docMk/>
            <pc:sldMk cId="4034338034" sldId="271"/>
            <ac:spMk id="85" creationId="{C045A128-A881-47C4-9F48-06FB2D9084CB}"/>
          </ac:spMkLst>
        </pc:spChg>
        <pc:spChg chg="del mod">
          <ac:chgData name="Jenefer Silva Monteiro" userId="bb9653d8-75ff-41bd-8c0e-aae66cfce529" providerId="ADAL" clId="{35586C18-5FDD-4433-9662-A1BB4BC1BE35}" dt="2021-02-11T15:00:06.725" v="172" actId="478"/>
          <ac:spMkLst>
            <pc:docMk/>
            <pc:sldMk cId="4034338034" sldId="271"/>
            <ac:spMk id="86" creationId="{89121459-1BED-4784-BDC1-59762B6CBB2D}"/>
          </ac:spMkLst>
        </pc:spChg>
        <pc:spChg chg="del mod">
          <ac:chgData name="Jenefer Silva Monteiro" userId="bb9653d8-75ff-41bd-8c0e-aae66cfce529" providerId="ADAL" clId="{35586C18-5FDD-4433-9662-A1BB4BC1BE35}" dt="2021-02-11T15:00:09.826" v="173" actId="478"/>
          <ac:spMkLst>
            <pc:docMk/>
            <pc:sldMk cId="4034338034" sldId="271"/>
            <ac:spMk id="87" creationId="{F703750E-E1A1-4F77-A041-88DD9B392A07}"/>
          </ac:spMkLst>
        </pc:spChg>
        <pc:spChg chg="del mod">
          <ac:chgData name="Jenefer Silva Monteiro" userId="bb9653d8-75ff-41bd-8c0e-aae66cfce529" providerId="ADAL" clId="{35586C18-5FDD-4433-9662-A1BB4BC1BE35}" dt="2021-02-11T15:00:11.437" v="174" actId="478"/>
          <ac:spMkLst>
            <pc:docMk/>
            <pc:sldMk cId="4034338034" sldId="271"/>
            <ac:spMk id="88" creationId="{0CA799CC-86C7-482C-9CFD-4A60D09B3062}"/>
          </ac:spMkLst>
        </pc:spChg>
        <pc:spChg chg="del">
          <ac:chgData name="Jenefer Silva Monteiro" userId="bb9653d8-75ff-41bd-8c0e-aae66cfce529" providerId="ADAL" clId="{35586C18-5FDD-4433-9662-A1BB4BC1BE35}" dt="2021-02-11T14:45:19.779" v="90" actId="478"/>
          <ac:spMkLst>
            <pc:docMk/>
            <pc:sldMk cId="4034338034" sldId="271"/>
            <ac:spMk id="89" creationId="{F9374AEC-C1D9-493E-8FD6-6D90F950DE26}"/>
          </ac:spMkLst>
        </pc:spChg>
        <pc:grpChg chg="add mod">
          <ac:chgData name="Jenefer Silva Monteiro" userId="bb9653d8-75ff-41bd-8c0e-aae66cfce529" providerId="ADAL" clId="{35586C18-5FDD-4433-9662-A1BB4BC1BE35}" dt="2021-02-11T16:15:48.144" v="187" actId="1076"/>
          <ac:grpSpMkLst>
            <pc:docMk/>
            <pc:sldMk cId="4034338034" sldId="271"/>
            <ac:grpSpMk id="4" creationId="{60EE7C40-03F3-46EA-A6E5-9ED2AB97BCE0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5" creationId="{373BCF4E-36AF-47F1-8511-B8D5BC0FCC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1" creationId="{0E3EF471-E61A-474E-99E0-8C3C3CE05192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2" creationId="{E78F849A-ABA9-4425-BE59-6F132FEDAB54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3" creationId="{462FFF3E-E430-49E5-8489-92FD86E0D368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19" creationId="{775C76B5-F3B1-4975-89CD-241D8CF1F576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0" creationId="{A41F1A41-D9A2-422A-A8D2-2576E722909D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22" creationId="{48659183-4899-4761-A298-216CCA25FF2C}"/>
          </ac:grpSpMkLst>
        </pc:grpChg>
        <pc:grpChg chg="mod">
          <ac:chgData name="Jenefer Silva Monteiro" userId="bb9653d8-75ff-41bd-8c0e-aae66cfce529" providerId="ADAL" clId="{35586C18-5FDD-4433-9662-A1BB4BC1BE35}" dt="2021-02-11T14:46:45.719" v="91"/>
          <ac:grpSpMkLst>
            <pc:docMk/>
            <pc:sldMk cId="4034338034" sldId="271"/>
            <ac:grpSpMk id="62" creationId="{09233B7C-D707-46D4-8EFC-AB7C8FD73202}"/>
          </ac:grpSpMkLst>
        </pc:grpChg>
        <pc:picChg chg="mod">
          <ac:chgData name="Jenefer Silva Monteiro" userId="bb9653d8-75ff-41bd-8c0e-aae66cfce529" providerId="ADAL" clId="{35586C18-5FDD-4433-9662-A1BB4BC1BE35}" dt="2021-02-11T16:15:31.682" v="185" actId="1076"/>
          <ac:picMkLst>
            <pc:docMk/>
            <pc:sldMk cId="4034338034" sldId="271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2:23.721" v="359" actId="20577"/>
        <pc:sldMkLst>
          <pc:docMk/>
          <pc:sldMk cId="200265790" sldId="272"/>
        </pc:sldMkLst>
        <pc:spChg chg="add del mod">
          <ac:chgData name="Jenefer Silva Monteiro" userId="bb9653d8-75ff-41bd-8c0e-aae66cfce529" providerId="ADAL" clId="{35586C18-5FDD-4433-9662-A1BB4BC1BE35}" dt="2021-02-11T16:22:50.067" v="203"/>
          <ac:spMkLst>
            <pc:docMk/>
            <pc:sldMk cId="200265790" sldId="272"/>
            <ac:spMk id="8" creationId="{74819AB1-D64D-4D8D-9BBD-977DAC7C58A7}"/>
          </ac:spMkLst>
        </pc:spChg>
        <pc:spChg chg="add mod">
          <ac:chgData name="Jenefer Silva Monteiro" userId="bb9653d8-75ff-41bd-8c0e-aae66cfce529" providerId="ADAL" clId="{35586C18-5FDD-4433-9662-A1BB4BC1BE35}" dt="2021-02-11T16:24:17.826" v="213" actId="1076"/>
          <ac:spMkLst>
            <pc:docMk/>
            <pc:sldMk cId="200265790" sldId="272"/>
            <ac:spMk id="52" creationId="{B91C63C0-387C-4439-9B6E-80944E8DC26D}"/>
          </ac:spMkLst>
        </pc:spChg>
        <pc:grpChg chg="del">
          <ac:chgData name="Jenefer Silva Monteiro" userId="bb9653d8-75ff-41bd-8c0e-aae66cfce529" providerId="ADAL" clId="{35586C18-5FDD-4433-9662-A1BB4BC1BE35}" dt="2021-02-11T16:19:16.813" v="197" actId="478"/>
          <ac:grpSpMkLst>
            <pc:docMk/>
            <pc:sldMk cId="200265790" sldId="272"/>
            <ac:grpSpMk id="4" creationId="{60EE7C40-03F3-46EA-A6E5-9ED2AB97BCE0}"/>
          </ac:grpSpMkLst>
        </pc:grpChg>
        <pc:graphicFrameChg chg="add del mod modGraphic">
          <ac:chgData name="Jenefer Silva Monteiro" userId="bb9653d8-75ff-41bd-8c0e-aae66cfce529" providerId="ADAL" clId="{35586C18-5FDD-4433-9662-A1BB4BC1BE35}" dt="2021-02-11T16:22:50.067" v="203"/>
          <ac:graphicFrameMkLst>
            <pc:docMk/>
            <pc:sldMk cId="200265790" sldId="272"/>
            <ac:graphicFrameMk id="3" creationId="{CFB26A19-FF9D-499E-B798-E9F26BFF33D7}"/>
          </ac:graphicFrameMkLst>
        </pc:graphicFrameChg>
        <pc:graphicFrameChg chg="add mod modGraphic">
          <ac:chgData name="Jenefer Silva Monteiro" userId="bb9653d8-75ff-41bd-8c0e-aae66cfce529" providerId="ADAL" clId="{35586C18-5FDD-4433-9662-A1BB4BC1BE35}" dt="2021-02-11T16:42:23.721" v="359" actId="20577"/>
          <ac:graphicFrameMkLst>
            <pc:docMk/>
            <pc:sldMk cId="200265790" sldId="272"/>
            <ac:graphicFrameMk id="17" creationId="{934444CD-9BEF-4B2B-86A8-247BEF7C9B47}"/>
          </ac:graphicFrameMkLst>
        </pc:graphicFrameChg>
        <pc:picChg chg="mod">
          <ac:chgData name="Jenefer Silva Monteiro" userId="bb9653d8-75ff-41bd-8c0e-aae66cfce529" providerId="ADAL" clId="{35586C18-5FDD-4433-9662-A1BB4BC1BE35}" dt="2021-02-11T16:29:39.408" v="215" actId="1076"/>
          <ac:picMkLst>
            <pc:docMk/>
            <pc:sldMk cId="200265790" sldId="272"/>
            <ac:picMk id="2" creationId="{597EB063-A10C-4BB5-A7C9-546D28D08E44}"/>
          </ac:picMkLst>
        </pc:picChg>
      </pc:sldChg>
      <pc:sldChg chg="addSp delSp modSp add mod">
        <pc:chgData name="Jenefer Silva Monteiro" userId="bb9653d8-75ff-41bd-8c0e-aae66cfce529" providerId="ADAL" clId="{35586C18-5FDD-4433-9662-A1BB4BC1BE35}" dt="2021-02-11T16:43:42.835" v="372" actId="1076"/>
        <pc:sldMkLst>
          <pc:docMk/>
          <pc:sldMk cId="3559536198" sldId="273"/>
        </pc:sldMkLst>
        <pc:spChg chg="add mod">
          <ac:chgData name="Jenefer Silva Monteiro" userId="bb9653d8-75ff-41bd-8c0e-aae66cfce529" providerId="ADAL" clId="{35586C18-5FDD-4433-9662-A1BB4BC1BE35}" dt="2021-02-11T16:43:42.835" v="372" actId="1076"/>
          <ac:spMkLst>
            <pc:docMk/>
            <pc:sldMk cId="3559536198" sldId="273"/>
            <ac:spMk id="6" creationId="{BDF39CA5-3A9E-4C54-BA1F-1A4D5FBD8E91}"/>
          </ac:spMkLst>
        </pc:spChg>
        <pc:spChg chg="del">
          <ac:chgData name="Jenefer Silva Monteiro" userId="bb9653d8-75ff-41bd-8c0e-aae66cfce529" providerId="ADAL" clId="{35586C18-5FDD-4433-9662-A1BB4BC1BE35}" dt="2021-02-11T16:42:44.637" v="361" actId="478"/>
          <ac:spMkLst>
            <pc:docMk/>
            <pc:sldMk cId="3559536198" sldId="273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35586C18-5FDD-4433-9662-A1BB4BC1BE35}" dt="2021-02-11T16:42:47.227" v="362" actId="478"/>
          <ac:graphicFrameMkLst>
            <pc:docMk/>
            <pc:sldMk cId="3559536198" sldId="273"/>
            <ac:graphicFrameMk id="17" creationId="{934444CD-9BEF-4B2B-86A8-247BEF7C9B47}"/>
          </ac:graphicFrameMkLst>
        </pc:graphicFrameChg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04T20:17:50.605" v="178" actId="207"/>
      <pc:docMkLst>
        <pc:docMk/>
      </pc:docMkLst>
      <pc:sldChg chg="modSp mod">
        <pc:chgData name="Jenefer Silva Monteiro" userId="bb9653d8-75ff-41bd-8c0e-aae66cfce529" providerId="ADAL" clId="{FFC3D708-B08D-433B-8611-3B46E7EA4106}" dt="2021-02-04T18:58:26.904" v="44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9:55.958" v="5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</pc:sldChg>
      <pc:sldChg chg="addSp modSp mod">
        <pc:chgData name="Jenefer Silva Monteiro" userId="bb9653d8-75ff-41bd-8c0e-aae66cfce529" providerId="ADAL" clId="{FFC3D708-B08D-433B-8611-3B46E7EA4106}" dt="2021-02-04T20:17:50.605" v="178" actId="20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modSp add mod">
        <pc:chgData name="Jenefer Silva Monteiro" userId="bb9653d8-75ff-41bd-8c0e-aae66cfce529" providerId="ADAL" clId="{FFC3D708-B08D-433B-8611-3B46E7EA4106}" dt="2021-02-04T19:58:50.776" v="7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modSp add mod">
        <pc:chgData name="Jenefer Silva Monteiro" userId="bb9653d8-75ff-41bd-8c0e-aae66cfce529" providerId="ADAL" clId="{FFC3D708-B08D-433B-8611-3B46E7EA4106}" dt="2021-02-04T20:01:33.467" v="96" actId="20577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FFC3D708-B08D-433B-8611-3B46E7EA4106}" dt="2021-02-04T20:03:06.561" v="113" actId="1076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delSp modSp add mod">
        <pc:chgData name="Jenefer Silva Monteiro" userId="bb9653d8-75ff-41bd-8c0e-aae66cfce529" providerId="ADAL" clId="{FFC3D708-B08D-433B-8611-3B46E7EA4106}" dt="2021-02-04T20:07:18.464" v="162" actId="20577"/>
        <pc:sldMkLst>
          <pc:docMk/>
          <pc:sldMk cId="4034338034" sldId="271"/>
        </pc:sldMkLst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82146D6D-1298-4B97-A4C3-117BD95976A1}"/>
    <pc:docChg chg="undo custSel addSld delSld modSld sldOrd">
      <pc:chgData name="Jenefer Silva Monteiro" userId="bb9653d8-75ff-41bd-8c0e-aae66cfce529" providerId="ADAL" clId="{82146D6D-1298-4B97-A4C3-117BD95976A1}" dt="2021-02-11T17:30:33.588" v="197" actId="20577"/>
      <pc:docMkLst>
        <pc:docMk/>
      </pc:docMkLst>
      <pc:sldChg chg="modSp mod">
        <pc:chgData name="Jenefer Silva Monteiro" userId="bb9653d8-75ff-41bd-8c0e-aae66cfce529" providerId="ADAL" clId="{82146D6D-1298-4B97-A4C3-117BD95976A1}" dt="2021-02-11T16:59:59.097" v="66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82146D6D-1298-4B97-A4C3-117BD95976A1}" dt="2021-02-11T16:59:59.097" v="66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0:29.277" v="46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82146D6D-1298-4B97-A4C3-117BD95976A1}" dt="2021-02-11T16:50:29.277" v="46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82146D6D-1298-4B97-A4C3-117BD95976A1}" dt="2021-02-11T16:49:29.987" v="3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82146D6D-1298-4B97-A4C3-117BD95976A1}" dt="2021-02-11T16:56:48.791" v="5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82146D6D-1298-4B97-A4C3-117BD95976A1}" dt="2021-02-11T16:56:48.791" v="56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1:24.062" v="74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82146D6D-1298-4B97-A4C3-117BD95976A1}" dt="2021-02-11T17:01:24.062" v="74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82146D6D-1298-4B97-A4C3-117BD95976A1}" dt="2021-02-11T17:10:13.727" v="137" actId="1076"/>
        <pc:sldMkLst>
          <pc:docMk/>
          <pc:sldMk cId="2338933098" sldId="264"/>
        </pc:sldMkLst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3" creationId="{361C8407-160E-4B88-9871-344FA799D158}"/>
          </ac:spMkLst>
        </pc:spChg>
        <pc:spChg chg="add del mod">
          <ac:chgData name="Jenefer Silva Monteiro" userId="bb9653d8-75ff-41bd-8c0e-aae66cfce529" providerId="ADAL" clId="{82146D6D-1298-4B97-A4C3-117BD95976A1}" dt="2021-02-11T17:07:13.486" v="104" actId="478"/>
          <ac:spMkLst>
            <pc:docMk/>
            <pc:sldMk cId="2338933098" sldId="264"/>
            <ac:spMk id="7" creationId="{D3B694B1-BEAC-4A29-9C96-5C73351DFD31}"/>
          </ac:spMkLst>
        </pc:spChg>
        <pc:spChg chg="add del mod">
          <ac:chgData name="Jenefer Silva Monteiro" userId="bb9653d8-75ff-41bd-8c0e-aae66cfce529" providerId="ADAL" clId="{82146D6D-1298-4B97-A4C3-117BD95976A1}" dt="2021-02-11T17:07:22.112" v="107" actId="478"/>
          <ac:spMkLst>
            <pc:docMk/>
            <pc:sldMk cId="2338933098" sldId="264"/>
            <ac:spMk id="8" creationId="{E9679240-C7B2-4DC0-945B-2878143A6643}"/>
          </ac:spMkLst>
        </pc:spChg>
        <pc:spChg chg="add del mod">
          <ac:chgData name="Jenefer Silva Monteiro" userId="bb9653d8-75ff-41bd-8c0e-aae66cfce529" providerId="ADAL" clId="{82146D6D-1298-4B97-A4C3-117BD95976A1}" dt="2021-02-11T17:07:22.850" v="108" actId="478"/>
          <ac:spMkLst>
            <pc:docMk/>
            <pc:sldMk cId="2338933098" sldId="264"/>
            <ac:spMk id="9" creationId="{18126B5B-4C17-4D3B-B7A8-5D1703654D6B}"/>
          </ac:spMkLst>
        </pc:spChg>
        <pc:spChg chg="mod">
          <ac:chgData name="Jenefer Silva Monteiro" userId="bb9653d8-75ff-41bd-8c0e-aae66cfce529" providerId="ADAL" clId="{82146D6D-1298-4B97-A4C3-117BD95976A1}" dt="2021-02-11T17:04:00.804" v="90" actId="11"/>
          <ac:spMkLst>
            <pc:docMk/>
            <pc:sldMk cId="2338933098" sldId="264"/>
            <ac:spMk id="10" creationId="{5101D0CF-13E3-47AC-951E-5CB4C06EFB08}"/>
          </ac:spMkLst>
        </pc:spChg>
        <pc:spChg chg="add del mod">
          <ac:chgData name="Jenefer Silva Monteiro" userId="bb9653d8-75ff-41bd-8c0e-aae66cfce529" providerId="ADAL" clId="{82146D6D-1298-4B97-A4C3-117BD95976A1}" dt="2021-02-11T17:07:23.598" v="109" actId="478"/>
          <ac:spMkLst>
            <pc:docMk/>
            <pc:sldMk cId="2338933098" sldId="264"/>
            <ac:spMk id="11" creationId="{876B930B-1474-4E7F-AD34-F472B4C5CA3B}"/>
          </ac:spMkLst>
        </pc:spChg>
        <pc:spChg chg="add del mod">
          <ac:chgData name="Jenefer Silva Monteiro" userId="bb9653d8-75ff-41bd-8c0e-aae66cfce529" providerId="ADAL" clId="{82146D6D-1298-4B97-A4C3-117BD95976A1}" dt="2021-02-11T17:07:24.067" v="110" actId="478"/>
          <ac:spMkLst>
            <pc:docMk/>
            <pc:sldMk cId="2338933098" sldId="264"/>
            <ac:spMk id="12" creationId="{18FE53D1-0272-4069-846F-50D9A1E12BD7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3" creationId="{71AD3CC5-70FD-44C6-A2C7-B531264D8EB0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4" creationId="{18FF6A6B-53A1-4A3D-A5AC-9466E18A1F5A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5" creationId="{59874F2E-CC94-4150-90AB-386B9819038B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6" creationId="{36965A49-4DB7-44DA-86F6-5A3E7CC57663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7" creationId="{20B50F51-A0F7-4FFC-B4A7-3A4490EBFC7C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8" creationId="{655F156E-9C79-49D7-8515-5C3BA16BAC71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19" creationId="{F64D85E6-7673-49BB-9432-029355130AB5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0" creationId="{71E65E6A-3E7F-44CB-97B6-13694BCEE582}"/>
          </ac:spMkLst>
        </pc:spChg>
        <pc:spChg chg="add mod">
          <ac:chgData name="Jenefer Silva Monteiro" userId="bb9653d8-75ff-41bd-8c0e-aae66cfce529" providerId="ADAL" clId="{82146D6D-1298-4B97-A4C3-117BD95976A1}" dt="2021-02-11T17:09:55.805" v="136" actId="1582"/>
          <ac:spMkLst>
            <pc:docMk/>
            <pc:sldMk cId="2338933098" sldId="264"/>
            <ac:spMk id="21" creationId="{2D96224B-0D9B-4746-A3AA-A101D6095779}"/>
          </ac:spMkLst>
        </pc:spChg>
        <pc:grpChg chg="add mod">
          <ac:chgData name="Jenefer Silva Monteiro" userId="bb9653d8-75ff-41bd-8c0e-aae66cfce529" providerId="ADAL" clId="{82146D6D-1298-4B97-A4C3-117BD95976A1}" dt="2021-02-11T17:10:13.727" v="137" actId="1076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82146D6D-1298-4B97-A4C3-117BD95976A1}" dt="2021-02-11T17:30:33.588" v="197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82146D6D-1298-4B97-A4C3-117BD95976A1}" dt="2021-02-11T17:30:33.588" v="197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82146D6D-1298-4B97-A4C3-117BD95976A1}" dt="2021-02-11T17:02:30.663" v="82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82146D6D-1298-4B97-A4C3-117BD95976A1}" dt="2021-02-11T17:02:30.663" v="82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82146D6D-1298-4B97-A4C3-117BD95976A1}" dt="2021-02-11T17:02:58.977" v="83" actId="47"/>
        <pc:sldMkLst>
          <pc:docMk/>
          <pc:sldMk cId="1163415756" sldId="269"/>
        </pc:sldMkLst>
      </pc:sldChg>
      <pc:sldChg chg="addSp delSp modSp mod">
        <pc:chgData name="Jenefer Silva Monteiro" userId="bb9653d8-75ff-41bd-8c0e-aae66cfce529" providerId="ADAL" clId="{82146D6D-1298-4B97-A4C3-117BD95976A1}" dt="2021-02-11T17:13:12.974" v="154" actId="20577"/>
        <pc:sldMkLst>
          <pc:docMk/>
          <pc:sldMk cId="4034338034" sldId="271"/>
        </pc:sldMkLst>
        <pc:spChg chg="add mod">
          <ac:chgData name="Jenefer Silva Monteiro" userId="bb9653d8-75ff-41bd-8c0e-aae66cfce529" providerId="ADAL" clId="{82146D6D-1298-4B97-A4C3-117BD95976A1}" dt="2021-02-11T17:13:12.974" v="154" actId="20577"/>
          <ac:spMkLst>
            <pc:docMk/>
            <pc:sldMk cId="4034338034" sldId="271"/>
            <ac:spMk id="52" creationId="{7F186FB1-636A-41FD-A411-884C5AA4FEC8}"/>
          </ac:spMkLst>
        </pc:spChg>
        <pc:grpChg chg="del">
          <ac:chgData name="Jenefer Silva Monteiro" userId="bb9653d8-75ff-41bd-8c0e-aae66cfce529" providerId="ADAL" clId="{82146D6D-1298-4B97-A4C3-117BD95976A1}" dt="2021-02-11T17:11:05.236" v="143" actId="478"/>
          <ac:grpSpMkLst>
            <pc:docMk/>
            <pc:sldMk cId="4034338034" sldId="271"/>
            <ac:grpSpMk id="4" creationId="{60EE7C40-03F3-46EA-A6E5-9ED2AB97BCE0}"/>
          </ac:grpSpMkLst>
        </pc:grpChg>
      </pc:sldChg>
      <pc:sldChg chg="delSp modSp mod ord">
        <pc:chgData name="Jenefer Silva Monteiro" userId="bb9653d8-75ff-41bd-8c0e-aae66cfce529" providerId="ADAL" clId="{82146D6D-1298-4B97-A4C3-117BD95976A1}" dt="2021-02-11T17:28:40.819" v="187" actId="1076"/>
        <pc:sldMkLst>
          <pc:docMk/>
          <pc:sldMk cId="200265790" sldId="272"/>
        </pc:sldMkLst>
        <pc:spChg chg="mod">
          <ac:chgData name="Jenefer Silva Monteiro" userId="bb9653d8-75ff-41bd-8c0e-aae66cfce529" providerId="ADAL" clId="{82146D6D-1298-4B97-A4C3-117BD95976A1}" dt="2021-02-11T17:28:40.819" v="187" actId="1076"/>
          <ac:spMkLst>
            <pc:docMk/>
            <pc:sldMk cId="200265790" sldId="272"/>
            <ac:spMk id="52" creationId="{B91C63C0-387C-4439-9B6E-80944E8DC26D}"/>
          </ac:spMkLst>
        </pc:spChg>
        <pc:graphicFrameChg chg="del">
          <ac:chgData name="Jenefer Silva Monteiro" userId="bb9653d8-75ff-41bd-8c0e-aae66cfce529" providerId="ADAL" clId="{82146D6D-1298-4B97-A4C3-117BD95976A1}" dt="2021-02-11T17:17:11.992" v="160" actId="478"/>
          <ac:graphicFrameMkLst>
            <pc:docMk/>
            <pc:sldMk cId="200265790" sldId="272"/>
            <ac:graphicFrameMk id="17" creationId="{934444CD-9BEF-4B2B-86A8-247BEF7C9B47}"/>
          </ac:graphicFrameMkLst>
        </pc:graphicFrameChg>
      </pc:sldChg>
      <pc:sldChg chg="del">
        <pc:chgData name="Jenefer Silva Monteiro" userId="bb9653d8-75ff-41bd-8c0e-aae66cfce529" providerId="ADAL" clId="{82146D6D-1298-4B97-A4C3-117BD95976A1}" dt="2021-02-11T17:29:45.857" v="188" actId="47"/>
        <pc:sldMkLst>
          <pc:docMk/>
          <pc:sldMk cId="3559536198" sldId="273"/>
        </pc:sldMkLst>
      </pc:sldChg>
      <pc:sldChg chg="add del ord">
        <pc:chgData name="Jenefer Silva Monteiro" userId="bb9653d8-75ff-41bd-8c0e-aae66cfce529" providerId="ADAL" clId="{82146D6D-1298-4B97-A4C3-117BD95976A1}" dt="2021-02-11T17:10:50.726" v="142" actId="2890"/>
        <pc:sldMkLst>
          <pc:docMk/>
          <pc:sldMk cId="2797601736" sldId="274"/>
        </pc:sldMkLst>
      </pc:sldChg>
      <pc:sldChg chg="addSp modSp add mod">
        <pc:chgData name="Jenefer Silva Monteiro" userId="bb9653d8-75ff-41bd-8c0e-aae66cfce529" providerId="ADAL" clId="{82146D6D-1298-4B97-A4C3-117BD95976A1}" dt="2021-02-11T17:27:37.490" v="175" actId="1076"/>
        <pc:sldMkLst>
          <pc:docMk/>
          <pc:sldMk cId="3294085693" sldId="274"/>
        </pc:sldMkLst>
        <pc:spChg chg="mod">
          <ac:chgData name="Jenefer Silva Monteiro" userId="bb9653d8-75ff-41bd-8c0e-aae66cfce529" providerId="ADAL" clId="{82146D6D-1298-4B97-A4C3-117BD95976A1}" dt="2021-02-11T17:27:37.490" v="175" actId="1076"/>
          <ac:spMkLst>
            <pc:docMk/>
            <pc:sldMk cId="3294085693" sldId="274"/>
            <ac:spMk id="52" creationId="{B91C63C0-387C-4439-9B6E-80944E8DC26D}"/>
          </ac:spMkLst>
        </pc:spChg>
        <pc:picChg chg="mod">
          <ac:chgData name="Jenefer Silva Monteiro" userId="bb9653d8-75ff-41bd-8c0e-aae66cfce529" providerId="ADAL" clId="{82146D6D-1298-4B97-A4C3-117BD95976A1}" dt="2021-02-11T17:27:28.370" v="173"/>
          <ac:picMkLst>
            <pc:docMk/>
            <pc:sldMk cId="3294085693" sldId="27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82146D6D-1298-4B97-A4C3-117BD95976A1}" dt="2021-02-11T17:27:32.025" v="174" actId="1076"/>
          <ac:picMkLst>
            <pc:docMk/>
            <pc:sldMk cId="3294085693" sldId="274"/>
            <ac:picMk id="3" creationId="{02512F24-FD02-4E4F-A1F0-599D197A5428}"/>
          </ac:picMkLst>
        </pc:pic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  <pc:docChgLst>
    <pc:chgData name="Jenefer Silva Monteiro" userId="bb9653d8-75ff-41bd-8c0e-aae66cfce529" providerId="ADAL" clId="{D730D33E-CCC4-4D6F-B86C-794AC71ECA47}"/>
    <pc:docChg chg="undo custSel modSld">
      <pc:chgData name="Jenefer Silva Monteiro" userId="bb9653d8-75ff-41bd-8c0e-aae66cfce529" providerId="ADAL" clId="{D730D33E-CCC4-4D6F-B86C-794AC71ECA47}" dt="2021-02-09T20:29:17.261" v="323" actId="122"/>
      <pc:docMkLst>
        <pc:docMk/>
      </pc:docMkLst>
      <pc:sldChg chg="modSp mod">
        <pc:chgData name="Jenefer Silva Monteiro" userId="bb9653d8-75ff-41bd-8c0e-aae66cfce529" providerId="ADAL" clId="{D730D33E-CCC4-4D6F-B86C-794AC71ECA47}" dt="2021-02-09T19:53:31.360" v="45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D730D33E-CCC4-4D6F-B86C-794AC71ECA47}" dt="2021-02-09T19:53:31.360" v="45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46:42.922" v="15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D730D33E-CCC4-4D6F-B86C-794AC71ECA47}" dt="2021-02-09T19:46:42.922" v="15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D730D33E-CCC4-4D6F-B86C-794AC71ECA47}" dt="2021-02-09T19:46:23.808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1:19.528" v="24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D730D33E-CCC4-4D6F-B86C-794AC71ECA47}" dt="2021-02-09T19:51:19.528" v="24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5:33.743" v="10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D730D33E-CCC4-4D6F-B86C-794AC71ECA47}" dt="2021-02-09T19:55:33.743" v="10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3:55.977" v="167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D730D33E-CCC4-4D6F-B86C-794AC71ECA47}" dt="2021-02-09T20:03:55.977" v="167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29:17.261" v="323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D730D33E-CCC4-4D6F-B86C-794AC71ECA47}" dt="2021-02-09T20:29:17.261" v="323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D730D33E-CCC4-4D6F-B86C-794AC71ECA47}" dt="2021-02-09T19:57:25.544" v="143" actId="1076"/>
        <pc:sldMkLst>
          <pc:docMk/>
          <pc:sldMk cId="2849138592" sldId="268"/>
        </pc:sldMkLst>
        <pc:spChg chg="mod">
          <ac:chgData name="Jenefer Silva Monteiro" userId="bb9653d8-75ff-41bd-8c0e-aae66cfce529" providerId="ADAL" clId="{D730D33E-CCC4-4D6F-B86C-794AC71ECA47}" dt="2021-02-09T19:57:25.544" v="143" actId="1076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D730D33E-CCC4-4D6F-B86C-794AC71ECA47}" dt="2021-02-09T20:02:30.174" v="156" actId="123"/>
        <pc:sldMkLst>
          <pc:docMk/>
          <pc:sldMk cId="1163415756" sldId="269"/>
        </pc:sldMkLst>
        <pc:spChg chg="mod">
          <ac:chgData name="Jenefer Silva Monteiro" userId="bb9653d8-75ff-41bd-8c0e-aae66cfce529" providerId="ADAL" clId="{D730D33E-CCC4-4D6F-B86C-794AC71ECA47}" dt="2021-02-09T20:02:30.174" v="156" actId="123"/>
          <ac:spMkLst>
            <pc:docMk/>
            <pc:sldMk cId="1163415756" sldId="269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D730D33E-CCC4-4D6F-B86C-794AC71ECA47}" dt="2021-02-09T20:28:27.372" v="315" actId="1035"/>
        <pc:sldMkLst>
          <pc:docMk/>
          <pc:sldMk cId="4034338034" sldId="271"/>
        </pc:sldMkLst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7" creationId="{7A86AFDB-11C3-4D96-B211-E5709128A29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" creationId="{67B8AFE9-F0B6-48EE-B9EA-F65DCE68A880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9" creationId="{26A0B147-2F02-4A5B-87B5-74587357E31B}"/>
          </ac:spMkLst>
        </pc:spChg>
        <pc:spChg chg="del">
          <ac:chgData name="Jenefer Silva Monteiro" userId="bb9653d8-75ff-41bd-8c0e-aae66cfce529" providerId="ADAL" clId="{D730D33E-CCC4-4D6F-B86C-794AC71ECA47}" dt="2021-02-09T20:04:07.889" v="169" actId="478"/>
          <ac:spMkLst>
            <pc:docMk/>
            <pc:sldMk cId="4034338034" sldId="271"/>
            <ac:spMk id="10" creationId="{5101D0CF-13E3-47AC-951E-5CB4C06EFB0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1" creationId="{88FF69E8-6B2F-492A-9698-24DEA93C7035}"/>
          </ac:spMkLst>
        </pc:spChg>
        <pc:spChg chg="mod">
          <ac:chgData name="Jenefer Silva Monteiro" userId="bb9653d8-75ff-41bd-8c0e-aae66cfce529" providerId="ADAL" clId="{D730D33E-CCC4-4D6F-B86C-794AC71ECA47}" dt="2021-02-09T20:24:17.552" v="291" actId="1076"/>
          <ac:spMkLst>
            <pc:docMk/>
            <pc:sldMk cId="4034338034" sldId="271"/>
            <ac:spMk id="12" creationId="{9DF9AF7C-F8F6-4821-8438-AC415D4D5680}"/>
          </ac:spMkLst>
        </pc:spChg>
        <pc:spChg chg="mod">
          <ac:chgData name="Jenefer Silva Monteiro" userId="bb9653d8-75ff-41bd-8c0e-aae66cfce529" providerId="ADAL" clId="{D730D33E-CCC4-4D6F-B86C-794AC71ECA47}" dt="2021-02-09T20:24:07.998" v="290" actId="1076"/>
          <ac:spMkLst>
            <pc:docMk/>
            <pc:sldMk cId="4034338034" sldId="271"/>
            <ac:spMk id="13" creationId="{C0344469-2D03-499C-A06A-3BCC311318D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4" creationId="{D6772C79-CA6A-45C1-A894-8E32AA521E65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5" creationId="{49D829D0-B56E-4733-80E1-3F7D1664769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6" creationId="{8CA333A9-42ED-4FD1-9799-0D7827C34725}"/>
          </ac:spMkLst>
        </pc:spChg>
        <pc:spChg chg="mod">
          <ac:chgData name="Jenefer Silva Monteiro" userId="bb9653d8-75ff-41bd-8c0e-aae66cfce529" providerId="ADAL" clId="{D730D33E-CCC4-4D6F-B86C-794AC71ECA47}" dt="2021-02-09T20:19:18.279" v="272" actId="14100"/>
          <ac:spMkLst>
            <pc:docMk/>
            <pc:sldMk cId="4034338034" sldId="271"/>
            <ac:spMk id="17" creationId="{59D857D2-7D6C-409A-9BE9-B1CE03E8BC76}"/>
          </ac:spMkLst>
        </pc:spChg>
        <pc:spChg chg="mod">
          <ac:chgData name="Jenefer Silva Monteiro" userId="bb9653d8-75ff-41bd-8c0e-aae66cfce529" providerId="ADAL" clId="{D730D33E-CCC4-4D6F-B86C-794AC71ECA47}" dt="2021-02-09T20:10:51.487" v="224" actId="1035"/>
          <ac:spMkLst>
            <pc:docMk/>
            <pc:sldMk cId="4034338034" sldId="271"/>
            <ac:spMk id="18" creationId="{893DD5D4-2EB0-48DF-8CD7-24BC024A2DAA}"/>
          </ac:spMkLst>
        </pc:spChg>
        <pc:spChg chg="mod">
          <ac:chgData name="Jenefer Silva Monteiro" userId="bb9653d8-75ff-41bd-8c0e-aae66cfce529" providerId="ADAL" clId="{D730D33E-CCC4-4D6F-B86C-794AC71ECA47}" dt="2021-02-09T20:14:55.422" v="243" actId="1035"/>
          <ac:spMkLst>
            <pc:docMk/>
            <pc:sldMk cId="4034338034" sldId="271"/>
            <ac:spMk id="19" creationId="{5FF3096D-BDFA-498D-A897-2299729C4AF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23" creationId="{980C697D-6546-45F0-A713-88DB2F78F841}"/>
          </ac:spMkLst>
        </pc:spChg>
        <pc:spChg chg="mod">
          <ac:chgData name="Jenefer Silva Monteiro" userId="bb9653d8-75ff-41bd-8c0e-aae66cfce529" providerId="ADAL" clId="{D730D33E-CCC4-4D6F-B86C-794AC71ECA47}" dt="2021-02-09T20:18:05.543" v="267" actId="1036"/>
          <ac:spMkLst>
            <pc:docMk/>
            <pc:sldMk cId="4034338034" sldId="271"/>
            <ac:spMk id="24" creationId="{704E5627-2FCB-45EC-BAC7-9CC89DE99181}"/>
          </ac:spMkLst>
        </pc:spChg>
        <pc:spChg chg="mod">
          <ac:chgData name="Jenefer Silva Monteiro" userId="bb9653d8-75ff-41bd-8c0e-aae66cfce529" providerId="ADAL" clId="{D730D33E-CCC4-4D6F-B86C-794AC71ECA47}" dt="2021-02-09T20:15:04.048" v="244" actId="1036"/>
          <ac:spMkLst>
            <pc:docMk/>
            <pc:sldMk cId="4034338034" sldId="271"/>
            <ac:spMk id="25" creationId="{2A1483BC-54FC-4751-BC9D-25D4B7C6D16F}"/>
          </ac:spMkLst>
        </pc:spChg>
        <pc:spChg chg="mod">
          <ac:chgData name="Jenefer Silva Monteiro" userId="bb9653d8-75ff-41bd-8c0e-aae66cfce529" providerId="ADAL" clId="{D730D33E-CCC4-4D6F-B86C-794AC71ECA47}" dt="2021-02-09T20:13:43.271" v="237" actId="1037"/>
          <ac:spMkLst>
            <pc:docMk/>
            <pc:sldMk cId="4034338034" sldId="271"/>
            <ac:spMk id="26" creationId="{1666C60A-1A26-408F-B5F4-D34C568E04D5}"/>
          </ac:spMkLst>
        </pc:spChg>
        <pc:spChg chg="mod">
          <ac:chgData name="Jenefer Silva Monteiro" userId="bb9653d8-75ff-41bd-8c0e-aae66cfce529" providerId="ADAL" clId="{D730D33E-CCC4-4D6F-B86C-794AC71ECA47}" dt="2021-02-09T20:12:03.879" v="230" actId="1076"/>
          <ac:spMkLst>
            <pc:docMk/>
            <pc:sldMk cId="4034338034" sldId="271"/>
            <ac:spMk id="27" creationId="{BCCAA68D-3B33-4B56-9665-19037A7B244C}"/>
          </ac:spMkLst>
        </pc:spChg>
        <pc:spChg chg="mod">
          <ac:chgData name="Jenefer Silva Monteiro" userId="bb9653d8-75ff-41bd-8c0e-aae66cfce529" providerId="ADAL" clId="{D730D33E-CCC4-4D6F-B86C-794AC71ECA47}" dt="2021-02-09T20:16:05.526" v="250" actId="1076"/>
          <ac:spMkLst>
            <pc:docMk/>
            <pc:sldMk cId="4034338034" sldId="271"/>
            <ac:spMk id="30" creationId="{A3ED5B89-4B87-4D47-BE7F-7D707FD2C4BD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33" creationId="{58FB7846-526C-4DE4-8463-28AE9863FF18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4" creationId="{0074728D-0555-44D5-9B50-96D943A4B377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5" creationId="{D0FEE3D2-EE31-47C1-B8C1-103337A8FCC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6" creationId="{D85D0A92-33F0-4FE3-930E-9DA12D9D5C7D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7" creationId="{B0807D7F-1509-492B-8366-F72E23A7C692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38" creationId="{045D27E1-FDDF-433C-9B62-4D5F62FBE33D}"/>
          </ac:spMkLst>
        </pc:spChg>
        <pc:spChg chg="mod">
          <ac:chgData name="Jenefer Silva Monteiro" userId="bb9653d8-75ff-41bd-8c0e-aae66cfce529" providerId="ADAL" clId="{D730D33E-CCC4-4D6F-B86C-794AC71ECA47}" dt="2021-02-09T20:25:31.321" v="297" actId="1076"/>
          <ac:spMkLst>
            <pc:docMk/>
            <pc:sldMk cId="4034338034" sldId="271"/>
            <ac:spMk id="39" creationId="{FF2B1002-6D1B-41D2-B45F-277CF770F868}"/>
          </ac:spMkLst>
        </pc:spChg>
        <pc:spChg chg="mod">
          <ac:chgData name="Jenefer Silva Monteiro" userId="bb9653d8-75ff-41bd-8c0e-aae66cfce529" providerId="ADAL" clId="{D730D33E-CCC4-4D6F-B86C-794AC71ECA47}" dt="2021-02-09T20:27:42.915" v="309" actId="1076"/>
          <ac:spMkLst>
            <pc:docMk/>
            <pc:sldMk cId="4034338034" sldId="271"/>
            <ac:spMk id="40" creationId="{83D1788C-674F-45E5-8307-BEA076010F76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1" creationId="{D15506EF-4FA5-4B1D-8A9A-A1E9251D4B8E}"/>
          </ac:spMkLst>
        </pc:spChg>
        <pc:spChg chg="mod">
          <ac:chgData name="Jenefer Silva Monteiro" userId="bb9653d8-75ff-41bd-8c0e-aae66cfce529" providerId="ADAL" clId="{D730D33E-CCC4-4D6F-B86C-794AC71ECA47}" dt="2021-02-09T20:09:27.311" v="218" actId="1076"/>
          <ac:spMkLst>
            <pc:docMk/>
            <pc:sldMk cId="4034338034" sldId="271"/>
            <ac:spMk id="42" creationId="{78A9EAE4-60B2-4053-9DE8-1DCC5198553E}"/>
          </ac:spMkLst>
        </pc:spChg>
        <pc:spChg chg="mod">
          <ac:chgData name="Jenefer Silva Monteiro" userId="bb9653d8-75ff-41bd-8c0e-aae66cfce529" providerId="ADAL" clId="{D730D33E-CCC4-4D6F-B86C-794AC71ECA47}" dt="2021-02-09T20:18:45.925" v="269" actId="1076"/>
          <ac:spMkLst>
            <pc:docMk/>
            <pc:sldMk cId="4034338034" sldId="271"/>
            <ac:spMk id="43" creationId="{32BB9972-209B-46E3-B67F-91B3506D9A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4" creationId="{DF058516-3F42-4BEA-818D-5C49A069BAF8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5" creationId="{E8035FEE-A94D-4730-897C-9239E1D7AB37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6" creationId="{5FCA2553-B663-4A65-89C4-139596016679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47" creationId="{9815994E-1FB0-4F99-9FCB-0ACFCAB04CCC}"/>
          </ac:spMkLst>
        </pc:spChg>
        <pc:spChg chg="mod">
          <ac:chgData name="Jenefer Silva Monteiro" userId="bb9653d8-75ff-41bd-8c0e-aae66cfce529" providerId="ADAL" clId="{D730D33E-CCC4-4D6F-B86C-794AC71ECA47}" dt="2021-02-09T20:17:52.093" v="265" actId="1036"/>
          <ac:spMkLst>
            <pc:docMk/>
            <pc:sldMk cId="4034338034" sldId="271"/>
            <ac:spMk id="48" creationId="{E7C1CB93-B52D-49B5-A4EE-6554D727602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49" creationId="{1DE209B0-535D-4EB0-9A58-903216FFE204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0" creationId="{7650F455-4EB4-4B52-94EA-3BDEA7A63DF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1" creationId="{FB6994AF-5D1E-41DB-A193-8B7C0E58A6F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2" creationId="{E9B16C2B-0017-44D5-A57D-34CC44AC21AA}"/>
          </ac:spMkLst>
        </pc:spChg>
        <pc:spChg chg="mod">
          <ac:chgData name="Jenefer Silva Monteiro" userId="bb9653d8-75ff-41bd-8c0e-aae66cfce529" providerId="ADAL" clId="{D730D33E-CCC4-4D6F-B86C-794AC71ECA47}" dt="2021-02-09T20:23:11.180" v="284" actId="1076"/>
          <ac:spMkLst>
            <pc:docMk/>
            <pc:sldMk cId="4034338034" sldId="271"/>
            <ac:spMk id="53" creationId="{6AE7F075-AFF1-43AD-839C-FD1F4D85DD5A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4" creationId="{61168846-213D-409E-BD6D-5665EE170420}"/>
          </ac:spMkLst>
        </pc:spChg>
        <pc:spChg chg="mod">
          <ac:chgData name="Jenefer Silva Monteiro" userId="bb9653d8-75ff-41bd-8c0e-aae66cfce529" providerId="ADAL" clId="{D730D33E-CCC4-4D6F-B86C-794AC71ECA47}" dt="2021-02-09T20:16:29.403" v="254" actId="14100"/>
          <ac:spMkLst>
            <pc:docMk/>
            <pc:sldMk cId="4034338034" sldId="271"/>
            <ac:spMk id="55" creationId="{5A82F353-3A52-4E6F-9766-719F48A54CD6}"/>
          </ac:spMkLst>
        </pc:spChg>
        <pc:spChg chg="mod">
          <ac:chgData name="Jenefer Silva Monteiro" userId="bb9653d8-75ff-41bd-8c0e-aae66cfce529" providerId="ADAL" clId="{D730D33E-CCC4-4D6F-B86C-794AC71ECA47}" dt="2021-02-09T20:17:56.383" v="266" actId="1036"/>
          <ac:spMkLst>
            <pc:docMk/>
            <pc:sldMk cId="4034338034" sldId="271"/>
            <ac:spMk id="56" creationId="{EADFB41E-BCD1-409C-93C3-F45BF66AC0D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7" creationId="{2DEF3B40-836C-44D0-B986-97F6436A1BF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8" creationId="{0B977E49-2B0D-401B-8BF8-1A2301D62450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59" creationId="{744F5AC2-0D3F-4A3A-B3BD-69601AEFACE7}"/>
          </ac:spMkLst>
        </pc:spChg>
        <pc:spChg chg="mod">
          <ac:chgData name="Jenefer Silva Monteiro" userId="bb9653d8-75ff-41bd-8c0e-aae66cfce529" providerId="ADAL" clId="{D730D33E-CCC4-4D6F-B86C-794AC71ECA47}" dt="2021-02-09T20:19:26.942" v="274" actId="1038"/>
          <ac:spMkLst>
            <pc:docMk/>
            <pc:sldMk cId="4034338034" sldId="271"/>
            <ac:spMk id="60" creationId="{B2DD804A-0F16-44A6-8CDA-A1B5FEA30E4F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1" creationId="{4A7B5086-EFD7-4B0B-BE9B-8BFA4251AAB9}"/>
          </ac:spMkLst>
        </pc:spChg>
        <pc:spChg chg="mod">
          <ac:chgData name="Jenefer Silva Monteiro" userId="bb9653d8-75ff-41bd-8c0e-aae66cfce529" providerId="ADAL" clId="{D730D33E-CCC4-4D6F-B86C-794AC71ECA47}" dt="2021-02-09T20:19:00.160" v="270" actId="1076"/>
          <ac:spMkLst>
            <pc:docMk/>
            <pc:sldMk cId="4034338034" sldId="271"/>
            <ac:spMk id="62" creationId="{729B8594-6336-4014-8697-C1D26DA2755B}"/>
          </ac:spMkLst>
        </pc:spChg>
        <pc:spChg chg="mod">
          <ac:chgData name="Jenefer Silva Monteiro" userId="bb9653d8-75ff-41bd-8c0e-aae66cfce529" providerId="ADAL" clId="{D730D33E-CCC4-4D6F-B86C-794AC71ECA47}" dt="2021-02-09T20:16:55.545" v="257" actId="1035"/>
          <ac:spMkLst>
            <pc:docMk/>
            <pc:sldMk cId="4034338034" sldId="271"/>
            <ac:spMk id="63" creationId="{8F1C854A-721E-4D3F-B0B4-79F731C434A3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64" creationId="{44DE0831-2BD3-4BCA-9977-C421535C694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5" creationId="{9506D9DE-B836-49CB-8B50-D26F1552FBE5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66" creationId="{B53C44FC-848D-4D21-A48C-23F6F793550B}"/>
          </ac:spMkLst>
        </pc:spChg>
        <pc:spChg chg="mod">
          <ac:chgData name="Jenefer Silva Monteiro" userId="bb9653d8-75ff-41bd-8c0e-aae66cfce529" providerId="ADAL" clId="{D730D33E-CCC4-4D6F-B86C-794AC71ECA47}" dt="2021-02-09T20:07:34.274" v="194" actId="207"/>
          <ac:spMkLst>
            <pc:docMk/>
            <pc:sldMk cId="4034338034" sldId="271"/>
            <ac:spMk id="67" creationId="{DCB972F1-7A60-47F2-A8D2-895C48BACF45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8" creationId="{E23937AE-8F13-47CC-BB20-1A43B5FB11DE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69" creationId="{8B22FC3E-6D18-4A86-A417-858DC4DE1173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0" creationId="{562DE763-56A5-464A-A2CD-B7FC219318C4}"/>
          </ac:spMkLst>
        </pc:spChg>
        <pc:spChg chg="mod">
          <ac:chgData name="Jenefer Silva Monteiro" userId="bb9653d8-75ff-41bd-8c0e-aae66cfce529" providerId="ADAL" clId="{D730D33E-CCC4-4D6F-B86C-794AC71ECA47}" dt="2021-02-09T20:07:30.654" v="193" actId="207"/>
          <ac:spMkLst>
            <pc:docMk/>
            <pc:sldMk cId="4034338034" sldId="271"/>
            <ac:spMk id="71" creationId="{3B6E9D12-DE45-469E-A2B8-5E37971D46C2}"/>
          </ac:spMkLst>
        </pc:spChg>
        <pc:spChg chg="mod">
          <ac:chgData name="Jenefer Silva Monteiro" userId="bb9653d8-75ff-41bd-8c0e-aae66cfce529" providerId="ADAL" clId="{D730D33E-CCC4-4D6F-B86C-794AC71ECA47}" dt="2021-02-09T20:16:42.842" v="255" actId="1076"/>
          <ac:spMkLst>
            <pc:docMk/>
            <pc:sldMk cId="4034338034" sldId="271"/>
            <ac:spMk id="72" creationId="{8ED38A38-2DF4-42C9-B117-ADD294DF652B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73" creationId="{86D990FA-4BF8-429E-B0D1-CB0D7DA612C7}"/>
          </ac:spMkLst>
        </pc:spChg>
        <pc:spChg chg="mod">
          <ac:chgData name="Jenefer Silva Monteiro" userId="bb9653d8-75ff-41bd-8c0e-aae66cfce529" providerId="ADAL" clId="{D730D33E-CCC4-4D6F-B86C-794AC71ECA47}" dt="2021-02-09T20:12:59.507" v="231" actId="1076"/>
          <ac:spMkLst>
            <pc:docMk/>
            <pc:sldMk cId="4034338034" sldId="271"/>
            <ac:spMk id="74" creationId="{0FA4ACF9-5F0D-4207-AB13-33688ADA27CE}"/>
          </ac:spMkLst>
        </pc:spChg>
        <pc:spChg chg="mod">
          <ac:chgData name="Jenefer Silva Monteiro" userId="bb9653d8-75ff-41bd-8c0e-aae66cfce529" providerId="ADAL" clId="{D730D33E-CCC4-4D6F-B86C-794AC71ECA47}" dt="2021-02-09T20:13:35.499" v="236" actId="1035"/>
          <ac:spMkLst>
            <pc:docMk/>
            <pc:sldMk cId="4034338034" sldId="271"/>
            <ac:spMk id="75" creationId="{DB07FDCE-FC76-4FD7-99AA-F67FC80FB680}"/>
          </ac:spMkLst>
        </pc:spChg>
        <pc:spChg chg="mod">
          <ac:chgData name="Jenefer Silva Monteiro" userId="bb9653d8-75ff-41bd-8c0e-aae66cfce529" providerId="ADAL" clId="{D730D33E-CCC4-4D6F-B86C-794AC71ECA47}" dt="2021-02-09T20:15:23.343" v="245" actId="1076"/>
          <ac:spMkLst>
            <pc:docMk/>
            <pc:sldMk cId="4034338034" sldId="271"/>
            <ac:spMk id="76" creationId="{C72652D7-DF6A-4B6F-A225-4A628FA3B156}"/>
          </ac:spMkLst>
        </pc:spChg>
        <pc:spChg chg="del mod">
          <ac:chgData name="Jenefer Silva Monteiro" userId="bb9653d8-75ff-41bd-8c0e-aae66cfce529" providerId="ADAL" clId="{D730D33E-CCC4-4D6F-B86C-794AC71ECA47}" dt="2021-02-09T20:28:15.067" v="313" actId="478"/>
          <ac:spMkLst>
            <pc:docMk/>
            <pc:sldMk cId="4034338034" sldId="271"/>
            <ac:spMk id="77" creationId="{3E11B89F-B520-4298-897A-FB462EE2B44D}"/>
          </ac:spMkLst>
        </pc:spChg>
        <pc:spChg chg="mod">
          <ac:chgData name="Jenefer Silva Monteiro" userId="bb9653d8-75ff-41bd-8c0e-aae66cfce529" providerId="ADAL" clId="{D730D33E-CCC4-4D6F-B86C-794AC71ECA47}" dt="2021-02-09T20:22:46.575" v="282" actId="1076"/>
          <ac:spMkLst>
            <pc:docMk/>
            <pc:sldMk cId="4034338034" sldId="271"/>
            <ac:spMk id="80" creationId="{13AB3BBD-28AF-42DC-9877-A4843B6EFD4D}"/>
          </ac:spMkLst>
        </pc:spChg>
        <pc:spChg chg="mod">
          <ac:chgData name="Jenefer Silva Monteiro" userId="bb9653d8-75ff-41bd-8c0e-aae66cfce529" providerId="ADAL" clId="{D730D33E-CCC4-4D6F-B86C-794AC71ECA47}" dt="2021-02-09T20:21:41.185" v="276" actId="1076"/>
          <ac:spMkLst>
            <pc:docMk/>
            <pc:sldMk cId="4034338034" sldId="271"/>
            <ac:spMk id="81" creationId="{ADCA7EF1-E926-4A92-8EB9-2921AD3C4C96}"/>
          </ac:spMkLst>
        </pc:spChg>
        <pc:spChg chg="mod">
          <ac:chgData name="Jenefer Silva Monteiro" userId="bb9653d8-75ff-41bd-8c0e-aae66cfce529" providerId="ADAL" clId="{D730D33E-CCC4-4D6F-B86C-794AC71ECA47}" dt="2021-02-09T20:24:54.026" v="294" actId="1076"/>
          <ac:spMkLst>
            <pc:docMk/>
            <pc:sldMk cId="4034338034" sldId="271"/>
            <ac:spMk id="82" creationId="{F5F0211D-46BF-4EAD-AE56-B0C9B6F44205}"/>
          </ac:spMkLst>
        </pc:spChg>
        <pc:spChg chg="mod">
          <ac:chgData name="Jenefer Silva Monteiro" userId="bb9653d8-75ff-41bd-8c0e-aae66cfce529" providerId="ADAL" clId="{D730D33E-CCC4-4D6F-B86C-794AC71ECA47}" dt="2021-02-09T20:26:33.320" v="303" actId="1076"/>
          <ac:spMkLst>
            <pc:docMk/>
            <pc:sldMk cId="4034338034" sldId="271"/>
            <ac:spMk id="83" creationId="{3AE10094-14F8-4DC4-BD23-41FF3C006476}"/>
          </ac:spMkLst>
        </pc:spChg>
        <pc:spChg chg="del mod">
          <ac:chgData name="Jenefer Silva Monteiro" userId="bb9653d8-75ff-41bd-8c0e-aae66cfce529" providerId="ADAL" clId="{D730D33E-CCC4-4D6F-B86C-794AC71ECA47}" dt="2021-02-09T20:06:51.888" v="188" actId="478"/>
          <ac:spMkLst>
            <pc:docMk/>
            <pc:sldMk cId="4034338034" sldId="271"/>
            <ac:spMk id="84" creationId="{E594CCD9-FDA6-4166-9222-03984EE41849}"/>
          </ac:spMkLst>
        </pc:spChg>
        <pc:spChg chg="del mod">
          <ac:chgData name="Jenefer Silva Monteiro" userId="bb9653d8-75ff-41bd-8c0e-aae66cfce529" providerId="ADAL" clId="{D730D33E-CCC4-4D6F-B86C-794AC71ECA47}" dt="2021-02-09T20:07:03.579" v="191" actId="478"/>
          <ac:spMkLst>
            <pc:docMk/>
            <pc:sldMk cId="4034338034" sldId="271"/>
            <ac:spMk id="85" creationId="{3E1FBAAA-A929-462F-BC9C-A79D68819571}"/>
          </ac:spMkLst>
        </pc:spChg>
        <pc:spChg chg="mod">
          <ac:chgData name="Jenefer Silva Monteiro" userId="bb9653d8-75ff-41bd-8c0e-aae66cfce529" providerId="ADAL" clId="{D730D33E-CCC4-4D6F-B86C-794AC71ECA47}" dt="2021-02-09T20:23:23.373" v="285" actId="1076"/>
          <ac:spMkLst>
            <pc:docMk/>
            <pc:sldMk cId="4034338034" sldId="271"/>
            <ac:spMk id="86" creationId="{795FE38E-D61E-4CBA-8F3A-28DCF308AC65}"/>
          </ac:spMkLst>
        </pc:spChg>
        <pc:spChg chg="mod">
          <ac:chgData name="Jenefer Silva Monteiro" userId="bb9653d8-75ff-41bd-8c0e-aae66cfce529" providerId="ADAL" clId="{D730D33E-CCC4-4D6F-B86C-794AC71ECA47}" dt="2021-02-09T20:25:21.264" v="296" actId="1076"/>
          <ac:spMkLst>
            <pc:docMk/>
            <pc:sldMk cId="4034338034" sldId="271"/>
            <ac:spMk id="87" creationId="{B0982F9B-AD04-4250-BF57-0015BE0D1398}"/>
          </ac:spMkLst>
        </pc:spChg>
        <pc:spChg chg="mod">
          <ac:chgData name="Jenefer Silva Monteiro" userId="bb9653d8-75ff-41bd-8c0e-aae66cfce529" providerId="ADAL" clId="{D730D33E-CCC4-4D6F-B86C-794AC71ECA47}" dt="2021-02-09T20:28:27.372" v="315" actId="1035"/>
          <ac:spMkLst>
            <pc:docMk/>
            <pc:sldMk cId="4034338034" sldId="271"/>
            <ac:spMk id="88" creationId="{FA0500BB-8936-4327-8584-D261561A8CAB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89" creationId="{43ABC64E-4030-4AA1-9CB8-34EC63683AB6}"/>
          </ac:spMkLst>
        </pc:spChg>
        <pc:spChg chg="mod">
          <ac:chgData name="Jenefer Silva Monteiro" userId="bb9653d8-75ff-41bd-8c0e-aae66cfce529" providerId="ADAL" clId="{D730D33E-CCC4-4D6F-B86C-794AC71ECA47}" dt="2021-02-09T20:14:49.982" v="242" actId="1037"/>
          <ac:spMkLst>
            <pc:docMk/>
            <pc:sldMk cId="4034338034" sldId="271"/>
            <ac:spMk id="90" creationId="{674AC35B-44F2-49CC-8FD7-18AA25D53D84}"/>
          </ac:spMkLst>
        </pc:spChg>
        <pc:spChg chg="mod">
          <ac:chgData name="Jenefer Silva Monteiro" userId="bb9653d8-75ff-41bd-8c0e-aae66cfce529" providerId="ADAL" clId="{D730D33E-CCC4-4D6F-B86C-794AC71ECA47}" dt="2021-02-09T20:14:35.969" v="240" actId="14100"/>
          <ac:spMkLst>
            <pc:docMk/>
            <pc:sldMk cId="4034338034" sldId="271"/>
            <ac:spMk id="91" creationId="{29450923-E117-4724-8C84-1EA782135BD4}"/>
          </ac:spMkLst>
        </pc:spChg>
        <pc:spChg chg="del mod">
          <ac:chgData name="Jenefer Silva Monteiro" userId="bb9653d8-75ff-41bd-8c0e-aae66cfce529" providerId="ADAL" clId="{D730D33E-CCC4-4D6F-B86C-794AC71ECA47}" dt="2021-02-09T20:06:55.079" v="189" actId="478"/>
          <ac:spMkLst>
            <pc:docMk/>
            <pc:sldMk cId="4034338034" sldId="271"/>
            <ac:spMk id="92" creationId="{31AE6EB5-37AA-4D61-A0A6-9627DDE95406}"/>
          </ac:spMkLst>
        </pc:spChg>
        <pc:spChg chg="mod">
          <ac:chgData name="Jenefer Silva Monteiro" userId="bb9653d8-75ff-41bd-8c0e-aae66cfce529" providerId="ADAL" clId="{D730D33E-CCC4-4D6F-B86C-794AC71ECA47}" dt="2021-02-09T20:22:52.670" v="283" actId="14100"/>
          <ac:spMkLst>
            <pc:docMk/>
            <pc:sldMk cId="4034338034" sldId="271"/>
            <ac:spMk id="93" creationId="{B3B172C6-1C81-4885-A24C-14C76BE3A6E8}"/>
          </ac:spMkLst>
        </pc:spChg>
        <pc:spChg chg="mod">
          <ac:chgData name="Jenefer Silva Monteiro" userId="bb9653d8-75ff-41bd-8c0e-aae66cfce529" providerId="ADAL" clId="{D730D33E-CCC4-4D6F-B86C-794AC71ECA47}" dt="2021-02-09T20:23:53.219" v="289" actId="14100"/>
          <ac:spMkLst>
            <pc:docMk/>
            <pc:sldMk cId="4034338034" sldId="271"/>
            <ac:spMk id="94" creationId="{CD80A8DE-BDD5-4EEA-B06A-E6361F935D62}"/>
          </ac:spMkLst>
        </pc:spChg>
        <pc:spChg chg="mod">
          <ac:chgData name="Jenefer Silva Monteiro" userId="bb9653d8-75ff-41bd-8c0e-aae66cfce529" providerId="ADAL" clId="{D730D33E-CCC4-4D6F-B86C-794AC71ECA47}" dt="2021-02-09T20:27:47.739" v="310" actId="1037"/>
          <ac:spMkLst>
            <pc:docMk/>
            <pc:sldMk cId="4034338034" sldId="271"/>
            <ac:spMk id="95" creationId="{E2518171-19FD-4D23-9974-35D88D9B5043}"/>
          </ac:spMkLst>
        </pc:spChg>
        <pc:spChg chg="mod">
          <ac:chgData name="Jenefer Silva Monteiro" userId="bb9653d8-75ff-41bd-8c0e-aae66cfce529" providerId="ADAL" clId="{D730D33E-CCC4-4D6F-B86C-794AC71ECA47}" dt="2021-02-09T20:27:32.896" v="308" actId="1038"/>
          <ac:spMkLst>
            <pc:docMk/>
            <pc:sldMk cId="4034338034" sldId="271"/>
            <ac:spMk id="96" creationId="{9507E199-6E71-4EFE-BDA7-7123B83B47C2}"/>
          </ac:spMkLst>
        </pc:spChg>
        <pc:spChg chg="mod">
          <ac:chgData name="Jenefer Silva Monteiro" userId="bb9653d8-75ff-41bd-8c0e-aae66cfce529" providerId="ADAL" clId="{D730D33E-CCC4-4D6F-B86C-794AC71ECA47}" dt="2021-02-09T20:27:27.714" v="307" actId="1076"/>
          <ac:spMkLst>
            <pc:docMk/>
            <pc:sldMk cId="4034338034" sldId="271"/>
            <ac:spMk id="97" creationId="{B423A64B-46B4-4AC6-BFDD-24D85AEA5A26}"/>
          </ac:spMkLst>
        </pc:spChg>
        <pc:spChg chg="mod">
          <ac:chgData name="Jenefer Silva Monteiro" userId="bb9653d8-75ff-41bd-8c0e-aae66cfce529" providerId="ADAL" clId="{D730D33E-CCC4-4D6F-B86C-794AC71ECA47}" dt="2021-02-09T20:24:37.972" v="293" actId="1035"/>
          <ac:spMkLst>
            <pc:docMk/>
            <pc:sldMk cId="4034338034" sldId="271"/>
            <ac:spMk id="98" creationId="{407BC27B-DAE2-4E85-9BF1-32B698E555C6}"/>
          </ac:spMkLst>
        </pc:spChg>
        <pc:spChg chg="mod">
          <ac:chgData name="Jenefer Silva Monteiro" userId="bb9653d8-75ff-41bd-8c0e-aae66cfce529" providerId="ADAL" clId="{D730D33E-CCC4-4D6F-B86C-794AC71ECA47}" dt="2021-02-09T20:27:11.006" v="306" actId="1076"/>
          <ac:spMkLst>
            <pc:docMk/>
            <pc:sldMk cId="4034338034" sldId="271"/>
            <ac:spMk id="99" creationId="{6647BAB4-5E26-46A4-A65D-1713140CF632}"/>
          </ac:spMkLst>
        </pc:spChg>
        <pc:spChg chg="del mod">
          <ac:chgData name="Jenefer Silva Monteiro" userId="bb9653d8-75ff-41bd-8c0e-aae66cfce529" providerId="ADAL" clId="{D730D33E-CCC4-4D6F-B86C-794AC71ECA47}" dt="2021-02-09T20:28:04.437" v="311" actId="478"/>
          <ac:spMkLst>
            <pc:docMk/>
            <pc:sldMk cId="4034338034" sldId="271"/>
            <ac:spMk id="100" creationId="{1637C41D-001F-4E64-9829-F0121B3D6B54}"/>
          </ac:spMkLst>
        </pc:spChg>
        <pc:spChg chg="mod">
          <ac:chgData name="Jenefer Silva Monteiro" userId="bb9653d8-75ff-41bd-8c0e-aae66cfce529" providerId="ADAL" clId="{D730D33E-CCC4-4D6F-B86C-794AC71ECA47}" dt="2021-02-09T20:25:49.979" v="299" actId="1037"/>
          <ac:spMkLst>
            <pc:docMk/>
            <pc:sldMk cId="4034338034" sldId="271"/>
            <ac:spMk id="101" creationId="{990654AF-70E6-4A4C-8794-BE4B31772924}"/>
          </ac:spMkLst>
        </pc:spChg>
        <pc:spChg chg="mod">
          <ac:chgData name="Jenefer Silva Monteiro" userId="bb9653d8-75ff-41bd-8c0e-aae66cfce529" providerId="ADAL" clId="{D730D33E-CCC4-4D6F-B86C-794AC71ECA47}" dt="2021-02-09T20:11:02.138" v="225" actId="1035"/>
          <ac:spMkLst>
            <pc:docMk/>
            <pc:sldMk cId="4034338034" sldId="271"/>
            <ac:spMk id="102" creationId="{CCF97AC9-BB46-4B11-A0D9-C940769C2B0C}"/>
          </ac:spMkLst>
        </pc:spChg>
        <pc:spChg chg="mod">
          <ac:chgData name="Jenefer Silva Monteiro" userId="bb9653d8-75ff-41bd-8c0e-aae66cfce529" providerId="ADAL" clId="{D730D33E-CCC4-4D6F-B86C-794AC71ECA47}" dt="2021-02-09T20:05:27.303" v="171" actId="208"/>
          <ac:spMkLst>
            <pc:docMk/>
            <pc:sldMk cId="4034338034" sldId="271"/>
            <ac:spMk id="103" creationId="{7137B2AC-CB46-42BF-8B48-84E0DDA80CB4}"/>
          </ac:spMkLst>
        </pc:spChg>
        <pc:spChg chg="del mod">
          <ac:chgData name="Jenefer Silva Monteiro" userId="bb9653d8-75ff-41bd-8c0e-aae66cfce529" providerId="ADAL" clId="{D730D33E-CCC4-4D6F-B86C-794AC71ECA47}" dt="2021-02-09T20:07:01.233" v="190" actId="478"/>
          <ac:spMkLst>
            <pc:docMk/>
            <pc:sldMk cId="4034338034" sldId="271"/>
            <ac:spMk id="104" creationId="{8B682BFA-92B5-481B-BCB1-B7A3DFBBB688}"/>
          </ac:spMkLst>
        </pc:spChg>
        <pc:spChg chg="mod">
          <ac:chgData name="Jenefer Silva Monteiro" userId="bb9653d8-75ff-41bd-8c0e-aae66cfce529" providerId="ADAL" clId="{D730D33E-CCC4-4D6F-B86C-794AC71ECA47}" dt="2021-02-09T20:21:48.381" v="277" actId="1076"/>
          <ac:spMkLst>
            <pc:docMk/>
            <pc:sldMk cId="4034338034" sldId="271"/>
            <ac:spMk id="105" creationId="{1C39A39F-9C43-496D-A036-1D8F0A338F36}"/>
          </ac:spMkLst>
        </pc:spChg>
        <pc:spChg chg="mod">
          <ac:chgData name="Jenefer Silva Monteiro" userId="bb9653d8-75ff-41bd-8c0e-aae66cfce529" providerId="ADAL" clId="{D730D33E-CCC4-4D6F-B86C-794AC71ECA47}" dt="2021-02-09T20:25:02.591" v="295" actId="1076"/>
          <ac:spMkLst>
            <pc:docMk/>
            <pc:sldMk cId="4034338034" sldId="271"/>
            <ac:spMk id="106" creationId="{B3B387C9-40E4-4AEE-85C9-7FC78F223D4A}"/>
          </ac:spMkLst>
        </pc:spChg>
        <pc:spChg chg="mod">
          <ac:chgData name="Jenefer Silva Monteiro" userId="bb9653d8-75ff-41bd-8c0e-aae66cfce529" providerId="ADAL" clId="{D730D33E-CCC4-4D6F-B86C-794AC71ECA47}" dt="2021-02-09T20:26:40.421" v="304" actId="1076"/>
          <ac:spMkLst>
            <pc:docMk/>
            <pc:sldMk cId="4034338034" sldId="271"/>
            <ac:spMk id="107" creationId="{B2FB7EA6-B3FA-40B7-901A-5B686AF2EF40}"/>
          </ac:spMkLst>
        </pc:spChg>
        <pc:spChg chg="del mod">
          <ac:chgData name="Jenefer Silva Monteiro" userId="bb9653d8-75ff-41bd-8c0e-aae66cfce529" providerId="ADAL" clId="{D730D33E-CCC4-4D6F-B86C-794AC71ECA47}" dt="2021-02-09T20:06:48.462" v="187" actId="478"/>
          <ac:spMkLst>
            <pc:docMk/>
            <pc:sldMk cId="4034338034" sldId="271"/>
            <ac:spMk id="108" creationId="{BC7B2F6E-8B83-4730-825B-2DF90D0828F6}"/>
          </ac:spMkLst>
        </pc:spChg>
        <pc:spChg chg="mod">
          <ac:chgData name="Jenefer Silva Monteiro" userId="bb9653d8-75ff-41bd-8c0e-aae66cfce529" providerId="ADAL" clId="{D730D33E-CCC4-4D6F-B86C-794AC71ECA47}" dt="2021-02-09T20:19:37.797" v="275" actId="1076"/>
          <ac:spMkLst>
            <pc:docMk/>
            <pc:sldMk cId="4034338034" sldId="271"/>
            <ac:spMk id="109" creationId="{82878E07-918B-48A7-8BD5-40D829B3F9FB}"/>
          </ac:spMkLst>
        </pc:spChg>
        <pc:spChg chg="mod">
          <ac:chgData name="Jenefer Silva Monteiro" userId="bb9653d8-75ff-41bd-8c0e-aae66cfce529" providerId="ADAL" clId="{D730D33E-CCC4-4D6F-B86C-794AC71ECA47}" dt="2021-02-09T20:26:08.851" v="301" actId="1076"/>
          <ac:spMkLst>
            <pc:docMk/>
            <pc:sldMk cId="4034338034" sldId="271"/>
            <ac:spMk id="110" creationId="{0C0F857F-1F97-4DF4-B55B-A8C086E0D3D3}"/>
          </ac:spMkLst>
        </pc:spChg>
        <pc:spChg chg="mod">
          <ac:chgData name="Jenefer Silva Monteiro" userId="bb9653d8-75ff-41bd-8c0e-aae66cfce529" providerId="ADAL" clId="{D730D33E-CCC4-4D6F-B86C-794AC71ECA47}" dt="2021-02-09T20:26:16.667" v="302" actId="1076"/>
          <ac:spMkLst>
            <pc:docMk/>
            <pc:sldMk cId="4034338034" sldId="271"/>
            <ac:spMk id="111" creationId="{63254DC4-C103-43E9-8A8B-F0960056D77C}"/>
          </ac:spMkLst>
        </pc:spChg>
        <pc:spChg chg="mod">
          <ac:chgData name="Jenefer Silva Monteiro" userId="bb9653d8-75ff-41bd-8c0e-aae66cfce529" providerId="ADAL" clId="{D730D33E-CCC4-4D6F-B86C-794AC71ECA47}" dt="2021-02-09T20:28:12.078" v="312" actId="1076"/>
          <ac:spMkLst>
            <pc:docMk/>
            <pc:sldMk cId="4034338034" sldId="271"/>
            <ac:spMk id="112" creationId="{BF144A95-6418-41E7-83D6-B635942A5FC0}"/>
          </ac:spMkLst>
        </pc:spChg>
        <pc:grpChg chg="add mod">
          <ac:chgData name="Jenefer Silva Monteiro" userId="bb9653d8-75ff-41bd-8c0e-aae66cfce529" providerId="ADAL" clId="{D730D33E-CCC4-4D6F-B86C-794AC71ECA47}" dt="2021-02-09T20:28:22.947" v="314" actId="1076"/>
          <ac:grpSpMkLst>
            <pc:docMk/>
            <pc:sldMk cId="4034338034" sldId="271"/>
            <ac:grpSpMk id="5" creationId="{475CE808-2150-4DFF-A341-D4C944F0C5D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6" creationId="{FFB46106-2313-4B0A-B3CC-B957F1DBDF6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0" creationId="{96298C6F-AE4C-4408-84C6-03DC423D06D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1" creationId="{7D094CE8-22BB-4677-867E-1638AC28160A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2" creationId="{0E55A06E-F3F8-4D64-AE3B-8BDF6F4B3F2E}"/>
          </ac:grpSpMkLst>
        </pc:grpChg>
        <pc:grpChg chg="del mod">
          <ac:chgData name="Jenefer Silva Monteiro" userId="bb9653d8-75ff-41bd-8c0e-aae66cfce529" providerId="ADAL" clId="{D730D33E-CCC4-4D6F-B86C-794AC71ECA47}" dt="2021-02-09T20:28:15.067" v="313" actId="478"/>
          <ac:grpSpMkLst>
            <pc:docMk/>
            <pc:sldMk cId="4034338034" sldId="271"/>
            <ac:grpSpMk id="28" creationId="{4644663C-6E8B-4631-A67B-311D0A479F64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29" creationId="{6BC92B55-73A8-401D-818A-1E66D0470004}"/>
          </ac:grpSpMkLst>
        </pc:grpChg>
        <pc:grpChg chg="del mod">
          <ac:chgData name="Jenefer Silva Monteiro" userId="bb9653d8-75ff-41bd-8c0e-aae66cfce529" providerId="ADAL" clId="{D730D33E-CCC4-4D6F-B86C-794AC71ECA47}" dt="2021-02-09T20:28:04.437" v="311" actId="478"/>
          <ac:grpSpMkLst>
            <pc:docMk/>
            <pc:sldMk cId="4034338034" sldId="271"/>
            <ac:grpSpMk id="31" creationId="{7CEEFD71-9137-40AA-B369-D6B61B89FB40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32" creationId="{741776B9-9E4D-443D-B5FF-401D4E4CF03B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8" creationId="{5F045C5A-5F4E-4929-93A6-EF572C911F28}"/>
          </ac:grpSpMkLst>
        </pc:grpChg>
        <pc:grpChg chg="mod">
          <ac:chgData name="Jenefer Silva Monteiro" userId="bb9653d8-75ff-41bd-8c0e-aae66cfce529" providerId="ADAL" clId="{D730D33E-CCC4-4D6F-B86C-794AC71ECA47}" dt="2021-02-09T20:04:42.674" v="170"/>
          <ac:grpSpMkLst>
            <pc:docMk/>
            <pc:sldMk cId="4034338034" sldId="271"/>
            <ac:grpSpMk id="79" creationId="{5CA92421-795A-4FBA-9502-522172C1F6CB}"/>
          </ac:grpSpMkLst>
        </pc:grpChg>
        <pc:picChg chg="del">
          <ac:chgData name="Jenefer Silva Monteiro" userId="bb9653d8-75ff-41bd-8c0e-aae66cfce529" providerId="ADAL" clId="{D730D33E-CCC4-4D6F-B86C-794AC71ECA47}" dt="2021-02-09T20:04:05.490" v="168" actId="478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76110D8E-A3DC-42D0-ABEA-E411206BA70F}"/>
    <pc:docChg chg="undo custSel delSld modSld">
      <pc:chgData name="Jenefer Silva Monteiro" userId="bb9653d8-75ff-41bd-8c0e-aae66cfce529" providerId="ADAL" clId="{76110D8E-A3DC-42D0-ABEA-E411206BA70F}" dt="2021-02-09T19:27:45.225" v="214" actId="122"/>
      <pc:docMkLst>
        <pc:docMk/>
      </pc:docMkLst>
      <pc:sldChg chg="modSp mod">
        <pc:chgData name="Jenefer Silva Monteiro" userId="bb9653d8-75ff-41bd-8c0e-aae66cfce529" providerId="ADAL" clId="{76110D8E-A3DC-42D0-ABEA-E411206BA70F}" dt="2021-02-09T18:44:19.034" v="51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76110D8E-A3DC-42D0-ABEA-E411206BA70F}" dt="2021-02-09T18:44:19.034" v="51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37:18.100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76110D8E-A3DC-42D0-ABEA-E411206BA70F}" dt="2021-02-09T18:37:18.100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76110D8E-A3DC-42D0-ABEA-E411206BA70F}" dt="2021-02-09T18:36:33.716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1:52.949" v="31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76110D8E-A3DC-42D0-ABEA-E411206BA70F}" dt="2021-02-09T18:41:52.949" v="31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5:57.655" v="7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76110D8E-A3DC-42D0-ABEA-E411206BA70F}" dt="2021-02-09T18:45:57.655" v="72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delSp modSp mod">
        <pc:chgData name="Jenefer Silva Monteiro" userId="bb9653d8-75ff-41bd-8c0e-aae66cfce529" providerId="ADAL" clId="{76110D8E-A3DC-42D0-ABEA-E411206BA70F}" dt="2021-02-09T18:57:08.822" v="195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76110D8E-A3DC-42D0-ABEA-E411206BA70F}" dt="2021-02-09T18:54:36.370" v="118" actId="207"/>
          <ac:spMkLst>
            <pc:docMk/>
            <pc:sldMk cId="2338933098" sldId="264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76110D8E-A3DC-42D0-ABEA-E411206BA70F}" dt="2021-02-09T18:54:31.694" v="117" actId="207"/>
          <ac:spMkLst>
            <pc:docMk/>
            <pc:sldMk cId="2338933098" sldId="264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76110D8E-A3DC-42D0-ABEA-E411206BA70F}" dt="2021-02-09T18:57:08.822" v="195" actId="11"/>
          <ac:spMkLst>
            <pc:docMk/>
            <pc:sldMk cId="2338933098" sldId="264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76110D8E-A3DC-42D0-ABEA-E411206BA70F}" dt="2021-02-09T18:54:09.518" v="115"/>
          <ac:picMkLst>
            <pc:docMk/>
            <pc:sldMk cId="2338933098" sldId="264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76110D8E-A3DC-42D0-ABEA-E411206BA70F}" dt="2021-02-09T18:53:53.645" v="114" actId="478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76110D8E-A3DC-42D0-ABEA-E411206BA70F}" dt="2021-02-09T19:27:45.225" v="214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76110D8E-A3DC-42D0-ABEA-E411206BA70F}" dt="2021-02-09T19:27:45.225" v="214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48:37.732" v="100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76110D8E-A3DC-42D0-ABEA-E411206BA70F}" dt="2021-02-09T18:48:37.732" v="100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76110D8E-A3DC-42D0-ABEA-E411206BA70F}" dt="2021-02-09T18:51:06.952" v="112" actId="1076"/>
        <pc:sldMkLst>
          <pc:docMk/>
          <pc:sldMk cId="1163415756" sldId="269"/>
        </pc:sldMkLst>
        <pc:spChg chg="mod">
          <ac:chgData name="Jenefer Silva Monteiro" userId="bb9653d8-75ff-41bd-8c0e-aae66cfce529" providerId="ADAL" clId="{76110D8E-A3DC-42D0-ABEA-E411206BA70F}" dt="2021-02-09T18:51:06.952" v="112" actId="1076"/>
          <ac:spMkLst>
            <pc:docMk/>
            <pc:sldMk cId="1163415756" sldId="269"/>
            <ac:spMk id="3" creationId="{78C3FACC-E342-4A6A-9E04-61E1CF41E0EF}"/>
          </ac:spMkLst>
        </pc:spChg>
      </pc:sldChg>
      <pc:sldChg chg="del">
        <pc:chgData name="Jenefer Silva Monteiro" userId="bb9653d8-75ff-41bd-8c0e-aae66cfce529" providerId="ADAL" clId="{76110D8E-A3DC-42D0-ABEA-E411206BA70F}" dt="2021-02-09T18:53:49.370" v="113" actId="47"/>
        <pc:sldMkLst>
          <pc:docMk/>
          <pc:sldMk cId="2700493604" sldId="270"/>
        </pc:sldMkLst>
      </pc:sldChg>
      <pc:sldChg chg="addSp modSp mod">
        <pc:chgData name="Jenefer Silva Monteiro" userId="bb9653d8-75ff-41bd-8c0e-aae66cfce529" providerId="ADAL" clId="{76110D8E-A3DC-42D0-ABEA-E411206BA70F}" dt="2021-02-09T19:26:50.048" v="206"/>
        <pc:sldMkLst>
          <pc:docMk/>
          <pc:sldMk cId="4034338034" sldId="271"/>
        </pc:sldMkLst>
        <pc:spChg chg="mod">
          <ac:chgData name="Jenefer Silva Monteiro" userId="bb9653d8-75ff-41bd-8c0e-aae66cfce529" providerId="ADAL" clId="{76110D8E-A3DC-42D0-ABEA-E411206BA70F}" dt="2021-02-09T18:59:56.524" v="205" actId="1076"/>
          <ac:spMkLst>
            <pc:docMk/>
            <pc:sldMk cId="4034338034" sldId="271"/>
            <ac:spMk id="10" creationId="{5101D0CF-13E3-47AC-951E-5CB4C06EFB08}"/>
          </ac:spMkLst>
        </pc:spChg>
        <pc:picChg chg="add">
          <ac:chgData name="Jenefer Silva Monteiro" userId="bb9653d8-75ff-41bd-8c0e-aae66cfce529" providerId="ADAL" clId="{76110D8E-A3DC-42D0-ABEA-E411206BA70F}" dt="2021-02-09T19:26:50.048" v="206"/>
          <ac:picMkLst>
            <pc:docMk/>
            <pc:sldMk cId="4034338034" sldId="271"/>
            <ac:picMk id="3" creationId="{3C0B06A0-834B-461A-B186-CE9ED05B5FFC}"/>
          </ac:picMkLst>
        </pc:picChg>
      </pc:sldChg>
    </pc:docChg>
  </pc:docChgLst>
  <pc:docChgLst>
    <pc:chgData name="Jenefer Silva Monteiro" userId="bb9653d8-75ff-41bd-8c0e-aae66cfce529" providerId="ADAL" clId="{E3204B5E-4959-4A40-9975-703D03C29EDD}"/>
    <pc:docChg chg="undo custSel addSld delSld modSld">
      <pc:chgData name="Jenefer Silva Monteiro" userId="bb9653d8-75ff-41bd-8c0e-aae66cfce529" providerId="ADAL" clId="{E3204B5E-4959-4A40-9975-703D03C29EDD}" dt="2021-02-11T18:49:38.527" v="343" actId="1037"/>
      <pc:docMkLst>
        <pc:docMk/>
      </pc:docMkLst>
      <pc:sldChg chg="modSp mod">
        <pc:chgData name="Jenefer Silva Monteiro" userId="bb9653d8-75ff-41bd-8c0e-aae66cfce529" providerId="ADAL" clId="{E3204B5E-4959-4A40-9975-703D03C29EDD}" dt="2021-02-11T17:47:50.629" v="4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E3204B5E-4959-4A40-9975-703D03C29EDD}" dt="2021-02-11T17:47:50.629" v="49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5:44.045" v="21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E3204B5E-4959-4A40-9975-703D03C29EDD}" dt="2021-02-11T17:45:44.045" v="21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E3204B5E-4959-4A40-9975-703D03C29EDD}" dt="2021-02-11T17:44:37.602" v="1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6:48.585" v="39" actId="207"/>
        <pc:sldMkLst>
          <pc:docMk/>
          <pc:sldMk cId="1282345958" sldId="259"/>
        </pc:sldMkLst>
        <pc:spChg chg="mod">
          <ac:chgData name="Jenefer Silva Monteiro" userId="bb9653d8-75ff-41bd-8c0e-aae66cfce529" providerId="ADAL" clId="{E3204B5E-4959-4A40-9975-703D03C29EDD}" dt="2021-02-11T17:46:48.585" v="39" actId="207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49:33.915" v="91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E3204B5E-4959-4A40-9975-703D03C29EDD}" dt="2021-02-11T17:49:33.915" v="91" actId="11"/>
          <ac:spMkLst>
            <pc:docMk/>
            <pc:sldMk cId="3700814585" sldId="260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E3204B5E-4959-4A40-9975-703D03C29EDD}" dt="2021-02-11T17:57:29.584" v="149" actId="113"/>
        <pc:sldMkLst>
          <pc:docMk/>
          <pc:sldMk cId="2338933098" sldId="264"/>
        </pc:sldMkLst>
        <pc:spChg chg="add mod">
          <ac:chgData name="Jenefer Silva Monteiro" userId="bb9653d8-75ff-41bd-8c0e-aae66cfce529" providerId="ADAL" clId="{E3204B5E-4959-4A40-9975-703D03C29EDD}" dt="2021-02-11T17:57:29.584" v="149" actId="113"/>
          <ac:spMkLst>
            <pc:docMk/>
            <pc:sldMk cId="2338933098" sldId="264"/>
            <ac:spMk id="7" creationId="{94F9DC6E-0830-46DA-BD95-5345C6D07C02}"/>
          </ac:spMkLst>
        </pc:spChg>
        <pc:spChg chg="mod">
          <ac:chgData name="Jenefer Silva Monteiro" userId="bb9653d8-75ff-41bd-8c0e-aae66cfce529" providerId="ADAL" clId="{E3204B5E-4959-4A40-9975-703D03C29EDD}" dt="2021-02-11T17:57:24.611" v="148" actId="113"/>
          <ac:spMkLst>
            <pc:docMk/>
            <pc:sldMk cId="2338933098" sldId="264"/>
            <ac:spMk id="10" creationId="{5101D0CF-13E3-47AC-951E-5CB4C06EFB08}"/>
          </ac:spMkLst>
        </pc:spChg>
        <pc:grpChg chg="del">
          <ac:chgData name="Jenefer Silva Monteiro" userId="bb9653d8-75ff-41bd-8c0e-aae66cfce529" providerId="ADAL" clId="{E3204B5E-4959-4A40-9975-703D03C29EDD}" dt="2021-02-11T17:55:04.133" v="128" actId="478"/>
          <ac:grpSpMkLst>
            <pc:docMk/>
            <pc:sldMk cId="2338933098" sldId="264"/>
            <ac:grpSpMk id="6" creationId="{226AEE4E-C880-42D8-9106-EDE03297D990}"/>
          </ac:grpSpMkLst>
        </pc:grpChg>
      </pc:sldChg>
      <pc:sldChg chg="modSp mod">
        <pc:chgData name="Jenefer Silva Monteiro" userId="bb9653d8-75ff-41bd-8c0e-aae66cfce529" providerId="ADAL" clId="{E3204B5E-4959-4A40-9975-703D03C29EDD}" dt="2021-02-11T17:58:07.832" v="158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E3204B5E-4959-4A40-9975-703D03C29EDD}" dt="2021-02-11T17:58:07.832" v="158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modSp mod">
        <pc:chgData name="Jenefer Silva Monteiro" userId="bb9653d8-75ff-41bd-8c0e-aae66cfce529" providerId="ADAL" clId="{E3204B5E-4959-4A40-9975-703D03C29EDD}" dt="2021-02-11T17:50:34.627" v="101" actId="11"/>
        <pc:sldMkLst>
          <pc:docMk/>
          <pc:sldMk cId="2849138592" sldId="268"/>
        </pc:sldMkLst>
        <pc:spChg chg="mod">
          <ac:chgData name="Jenefer Silva Monteiro" userId="bb9653d8-75ff-41bd-8c0e-aae66cfce529" providerId="ADAL" clId="{E3204B5E-4959-4A40-9975-703D03C29EDD}" dt="2021-02-11T17:50:34.627" v="101" actId="11"/>
          <ac:spMkLst>
            <pc:docMk/>
            <pc:sldMk cId="2849138592" sldId="268"/>
            <ac:spMk id="3" creationId="{78C3FACC-E342-4A6A-9E04-61E1CF41E0EF}"/>
          </ac:spMkLst>
        </pc:spChg>
      </pc:sldChg>
      <pc:sldChg chg="addSp delSp modSp mod">
        <pc:chgData name="Jenefer Silva Monteiro" userId="bb9653d8-75ff-41bd-8c0e-aae66cfce529" providerId="ADAL" clId="{E3204B5E-4959-4A40-9975-703D03C29EDD}" dt="2021-02-11T18:49:38.527" v="343" actId="1037"/>
        <pc:sldMkLst>
          <pc:docMk/>
          <pc:sldMk cId="4034338034" sldId="271"/>
        </pc:sldMkLst>
        <pc:spChg chg="mod">
          <ac:chgData name="Jenefer Silva Monteiro" userId="bb9653d8-75ff-41bd-8c0e-aae66cfce529" providerId="ADAL" clId="{E3204B5E-4959-4A40-9975-703D03C29EDD}" dt="2021-02-11T18:14:15.587" v="190" actId="1076"/>
          <ac:spMkLst>
            <pc:docMk/>
            <pc:sldMk cId="4034338034" sldId="271"/>
            <ac:spMk id="6" creationId="{FAB44CA5-C857-4945-B39C-A9BCFE91532C}"/>
          </ac:spMkLst>
        </pc:spChg>
        <pc:spChg chg="mod">
          <ac:chgData name="Jenefer Silva Monteiro" userId="bb9653d8-75ff-41bd-8c0e-aae66cfce529" providerId="ADAL" clId="{E3204B5E-4959-4A40-9975-703D03C29EDD}" dt="2021-02-11T18:14:36.983" v="193" actId="14100"/>
          <ac:spMkLst>
            <pc:docMk/>
            <pc:sldMk cId="4034338034" sldId="271"/>
            <ac:spMk id="7" creationId="{EB0826F9-9A1A-4253-8C7D-736230DF57E0}"/>
          </ac:spMkLst>
        </pc:spChg>
        <pc:spChg chg="mod">
          <ac:chgData name="Jenefer Silva Monteiro" userId="bb9653d8-75ff-41bd-8c0e-aae66cfce529" providerId="ADAL" clId="{E3204B5E-4959-4A40-9975-703D03C29EDD}" dt="2021-02-11T18:09:06.430" v="174" actId="1076"/>
          <ac:spMkLst>
            <pc:docMk/>
            <pc:sldMk cId="4034338034" sldId="271"/>
            <ac:spMk id="8" creationId="{C5DCCCA3-E057-4C04-A346-D4911EF5E435}"/>
          </ac:spMkLst>
        </pc:spChg>
        <pc:spChg chg="mod">
          <ac:chgData name="Jenefer Silva Monteiro" userId="bb9653d8-75ff-41bd-8c0e-aae66cfce529" providerId="ADAL" clId="{E3204B5E-4959-4A40-9975-703D03C29EDD}" dt="2021-02-11T18:13:45.283" v="189" actId="14100"/>
          <ac:spMkLst>
            <pc:docMk/>
            <pc:sldMk cId="4034338034" sldId="271"/>
            <ac:spMk id="12" creationId="{66E7E4F6-7098-407C-86AD-D112AE02990F}"/>
          </ac:spMkLst>
        </pc:spChg>
        <pc:spChg chg="mod">
          <ac:chgData name="Jenefer Silva Monteiro" userId="bb9653d8-75ff-41bd-8c0e-aae66cfce529" providerId="ADAL" clId="{E3204B5E-4959-4A40-9975-703D03C29EDD}" dt="2021-02-11T18:13:38.516" v="188" actId="14100"/>
          <ac:spMkLst>
            <pc:docMk/>
            <pc:sldMk cId="4034338034" sldId="271"/>
            <ac:spMk id="13" creationId="{C41BF17D-1578-4D3E-A17C-27C28281BE59}"/>
          </ac:spMkLst>
        </pc:spChg>
        <pc:spChg chg="mod">
          <ac:chgData name="Jenefer Silva Monteiro" userId="bb9653d8-75ff-41bd-8c0e-aae66cfce529" providerId="ADAL" clId="{E3204B5E-4959-4A40-9975-703D03C29EDD}" dt="2021-02-11T18:17:06.018" v="210" actId="14100"/>
          <ac:spMkLst>
            <pc:docMk/>
            <pc:sldMk cId="4034338034" sldId="271"/>
            <ac:spMk id="14" creationId="{304C4582-30BE-4391-8EDB-85E10F5306FD}"/>
          </ac:spMkLst>
        </pc:spChg>
        <pc:spChg chg="mod">
          <ac:chgData name="Jenefer Silva Monteiro" userId="bb9653d8-75ff-41bd-8c0e-aae66cfce529" providerId="ADAL" clId="{E3204B5E-4959-4A40-9975-703D03C29EDD}" dt="2021-02-11T18:48:03.550" v="339" actId="14100"/>
          <ac:spMkLst>
            <pc:docMk/>
            <pc:sldMk cId="4034338034" sldId="271"/>
            <ac:spMk id="15" creationId="{8746D1FE-2C27-4C15-95A3-6263D9FDAE0D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18" creationId="{DC76D861-E685-48C3-BA4F-F41B9D62DD8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0" creationId="{46352F94-8451-4304-AAA2-0B2C4AA0AB60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1" creationId="{32D9D083-D18C-4950-A00A-F42052583BA3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2" creationId="{6F91F319-F1B4-491E-B8DD-3411E73913EE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3" creationId="{C9240284-ECA7-4A1C-B444-D52ECCB0CF64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4" creationId="{50749BB3-C264-4FB2-9E26-E6E92D41A591}"/>
          </ac:spMkLst>
        </pc:spChg>
        <pc:spChg chg="mod">
          <ac:chgData name="Jenefer Silva Monteiro" userId="bb9653d8-75ff-41bd-8c0e-aae66cfce529" providerId="ADAL" clId="{E3204B5E-4959-4A40-9975-703D03C29EDD}" dt="2021-02-11T18:08:19.118" v="171" actId="1076"/>
          <ac:spMkLst>
            <pc:docMk/>
            <pc:sldMk cId="4034338034" sldId="271"/>
            <ac:spMk id="25" creationId="{CAC4C7B7-03F7-4F17-975C-7D6CEC58DF51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6" creationId="{715E5258-20BA-457F-A3AF-042FE6641F49}"/>
          </ac:spMkLst>
        </pc:spChg>
        <pc:spChg chg="mod">
          <ac:chgData name="Jenefer Silva Monteiro" userId="bb9653d8-75ff-41bd-8c0e-aae66cfce529" providerId="ADAL" clId="{E3204B5E-4959-4A40-9975-703D03C29EDD}" dt="2021-02-11T18:06:51.544" v="164" actId="1037"/>
          <ac:spMkLst>
            <pc:docMk/>
            <pc:sldMk cId="4034338034" sldId="271"/>
            <ac:spMk id="27" creationId="{034EBF15-D692-416B-A1FE-A0264EAA93A3}"/>
          </ac:spMkLst>
        </pc:spChg>
        <pc:spChg chg="mod">
          <ac:chgData name="Jenefer Silva Monteiro" userId="bb9653d8-75ff-41bd-8c0e-aae66cfce529" providerId="ADAL" clId="{E3204B5E-4959-4A40-9975-703D03C29EDD}" dt="2021-02-11T18:15:50.335" v="200" actId="1035"/>
          <ac:spMkLst>
            <pc:docMk/>
            <pc:sldMk cId="4034338034" sldId="271"/>
            <ac:spMk id="28" creationId="{BB062621-AFD5-4930-8797-0A274A9907D8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29" creationId="{72823993-E232-457E-8BFE-70408C0AECC4}"/>
          </ac:spMkLst>
        </pc:spChg>
        <pc:spChg chg="mod">
          <ac:chgData name="Jenefer Silva Monteiro" userId="bb9653d8-75ff-41bd-8c0e-aae66cfce529" providerId="ADAL" clId="{E3204B5E-4959-4A40-9975-703D03C29EDD}" dt="2021-02-11T18:48:14.368" v="340" actId="14100"/>
          <ac:spMkLst>
            <pc:docMk/>
            <pc:sldMk cId="4034338034" sldId="271"/>
            <ac:spMk id="30" creationId="{8173A735-8000-49B7-BF16-E81F02A719F3}"/>
          </ac:spMkLst>
        </pc:spChg>
        <pc:spChg chg="mod">
          <ac:chgData name="Jenefer Silva Monteiro" userId="bb9653d8-75ff-41bd-8c0e-aae66cfce529" providerId="ADAL" clId="{E3204B5E-4959-4A40-9975-703D03C29EDD}" dt="2021-02-11T18:14:24.634" v="191" actId="14100"/>
          <ac:spMkLst>
            <pc:docMk/>
            <pc:sldMk cId="4034338034" sldId="271"/>
            <ac:spMk id="31" creationId="{3808215A-DE5B-42A0-9003-B0F782A9053E}"/>
          </ac:spMkLst>
        </pc:spChg>
        <pc:spChg chg="mod">
          <ac:chgData name="Jenefer Silva Monteiro" userId="bb9653d8-75ff-41bd-8c0e-aae66cfce529" providerId="ADAL" clId="{E3204B5E-4959-4A40-9975-703D03C29EDD}" dt="2021-02-11T18:08:40.087" v="172" actId="1076"/>
          <ac:spMkLst>
            <pc:docMk/>
            <pc:sldMk cId="4034338034" sldId="271"/>
            <ac:spMk id="32" creationId="{D714A332-3812-4C91-9B5F-F0119E12FA5D}"/>
          </ac:spMkLst>
        </pc:spChg>
        <pc:spChg chg="mod">
          <ac:chgData name="Jenefer Silva Monteiro" userId="bb9653d8-75ff-41bd-8c0e-aae66cfce529" providerId="ADAL" clId="{E3204B5E-4959-4A40-9975-703D03C29EDD}" dt="2021-02-11T18:05:10.849" v="161"/>
          <ac:spMkLst>
            <pc:docMk/>
            <pc:sldMk cId="4034338034" sldId="271"/>
            <ac:spMk id="33" creationId="{A2033C34-3962-47F2-A72A-8D2E072BB849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4" creationId="{7C0FC2A2-1879-45EC-83B8-638E80E89CDE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5" creationId="{61B0DF6C-F454-4269-8A40-31927083CECD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6" creationId="{A979BF88-0BDA-499E-9B52-7009607C1124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37" creationId="{A978323C-8440-47C9-B48F-984CDE04D990}"/>
          </ac:spMkLst>
        </pc:spChg>
        <pc:spChg chg="mod">
          <ac:chgData name="Jenefer Silva Monteiro" userId="bb9653d8-75ff-41bd-8c0e-aae66cfce529" providerId="ADAL" clId="{E3204B5E-4959-4A40-9975-703D03C29EDD}" dt="2021-02-11T18:10:01.705" v="179" actId="14100"/>
          <ac:spMkLst>
            <pc:docMk/>
            <pc:sldMk cId="4034338034" sldId="271"/>
            <ac:spMk id="39" creationId="{10BC4E8A-823D-4093-B624-8DC37C0B52D8}"/>
          </ac:spMkLst>
        </pc:spChg>
        <pc:spChg chg="mod">
          <ac:chgData name="Jenefer Silva Monteiro" userId="bb9653d8-75ff-41bd-8c0e-aae66cfce529" providerId="ADAL" clId="{E3204B5E-4959-4A40-9975-703D03C29EDD}" dt="2021-02-11T18:14:30.535" v="192" actId="14100"/>
          <ac:spMkLst>
            <pc:docMk/>
            <pc:sldMk cId="4034338034" sldId="271"/>
            <ac:spMk id="40" creationId="{0DB90EF4-A7C7-4CAB-AE7D-8FAB0418DEDC}"/>
          </ac:spMkLst>
        </pc:spChg>
        <pc:spChg chg="mod">
          <ac:chgData name="Jenefer Silva Monteiro" userId="bb9653d8-75ff-41bd-8c0e-aae66cfce529" providerId="ADAL" clId="{E3204B5E-4959-4A40-9975-703D03C29EDD}" dt="2021-02-11T18:15:03.651" v="196" actId="1076"/>
          <ac:spMkLst>
            <pc:docMk/>
            <pc:sldMk cId="4034338034" sldId="271"/>
            <ac:spMk id="41" creationId="{BE6802DB-D2DE-47AA-82C7-7E5ACC42D2B3}"/>
          </ac:spMkLst>
        </pc:spChg>
        <pc:spChg chg="mod">
          <ac:chgData name="Jenefer Silva Monteiro" userId="bb9653d8-75ff-41bd-8c0e-aae66cfce529" providerId="ADAL" clId="{E3204B5E-4959-4A40-9975-703D03C29EDD}" dt="2021-02-11T18:49:38.527" v="343" actId="1037"/>
          <ac:spMkLst>
            <pc:docMk/>
            <pc:sldMk cId="4034338034" sldId="271"/>
            <ac:spMk id="42" creationId="{F053DB0F-01D7-4783-94B3-407D3187F327}"/>
          </ac:spMkLst>
        </pc:spChg>
        <pc:spChg chg="mod">
          <ac:chgData name="Jenefer Silva Monteiro" userId="bb9653d8-75ff-41bd-8c0e-aae66cfce529" providerId="ADAL" clId="{E3204B5E-4959-4A40-9975-703D03C29EDD}" dt="2021-02-11T18:13:19.540" v="186" actId="14100"/>
          <ac:spMkLst>
            <pc:docMk/>
            <pc:sldMk cId="4034338034" sldId="271"/>
            <ac:spMk id="43" creationId="{467EDCDE-6652-402C-875E-2615DB5229D2}"/>
          </ac:spMkLst>
        </pc:spChg>
        <pc:spChg chg="mod">
          <ac:chgData name="Jenefer Silva Monteiro" userId="bb9653d8-75ff-41bd-8c0e-aae66cfce529" providerId="ADAL" clId="{E3204B5E-4959-4A40-9975-703D03C29EDD}" dt="2021-02-11T18:09:38.688" v="176" actId="1076"/>
          <ac:spMkLst>
            <pc:docMk/>
            <pc:sldMk cId="4034338034" sldId="271"/>
            <ac:spMk id="44" creationId="{585597AF-E6AF-48C5-8F2E-701673F5E12C}"/>
          </ac:spMkLst>
        </pc:spChg>
        <pc:spChg chg="mod">
          <ac:chgData name="Jenefer Silva Monteiro" userId="bb9653d8-75ff-41bd-8c0e-aae66cfce529" providerId="ADAL" clId="{E3204B5E-4959-4A40-9975-703D03C29EDD}" dt="2021-02-11T18:15:34.076" v="197" actId="1076"/>
          <ac:spMkLst>
            <pc:docMk/>
            <pc:sldMk cId="4034338034" sldId="271"/>
            <ac:spMk id="45" creationId="{1A9D06F3-A2E4-48A3-A7A5-14743C0B5F87}"/>
          </ac:spMkLst>
        </pc:spChg>
        <pc:spChg chg="mod">
          <ac:chgData name="Jenefer Silva Monteiro" userId="bb9653d8-75ff-41bd-8c0e-aae66cfce529" providerId="ADAL" clId="{E3204B5E-4959-4A40-9975-703D03C29EDD}" dt="2021-02-11T18:08:56.066" v="173" actId="1076"/>
          <ac:spMkLst>
            <pc:docMk/>
            <pc:sldMk cId="4034338034" sldId="271"/>
            <ac:spMk id="46" creationId="{1FBF95F1-1081-454F-87FA-12AA66B2E3DC}"/>
          </ac:spMkLst>
        </pc:spChg>
        <pc:spChg chg="mod">
          <ac:chgData name="Jenefer Silva Monteiro" userId="bb9653d8-75ff-41bd-8c0e-aae66cfce529" providerId="ADAL" clId="{E3204B5E-4959-4A40-9975-703D03C29EDD}" dt="2021-02-11T18:09:17.100" v="175" actId="1076"/>
          <ac:spMkLst>
            <pc:docMk/>
            <pc:sldMk cId="4034338034" sldId="271"/>
            <ac:spMk id="47" creationId="{0DE2CBD0-17DB-434B-888E-4720568076B7}"/>
          </ac:spMkLst>
        </pc:spChg>
        <pc:spChg chg="del mod">
          <ac:chgData name="Jenefer Silva Monteiro" userId="bb9653d8-75ff-41bd-8c0e-aae66cfce529" providerId="ADAL" clId="{E3204B5E-4959-4A40-9975-703D03C29EDD}" dt="2021-02-11T18:06:37.820" v="162" actId="478"/>
          <ac:spMkLst>
            <pc:docMk/>
            <pc:sldMk cId="4034338034" sldId="271"/>
            <ac:spMk id="48" creationId="{8C2EEAA8-D57E-4F4D-A5C3-A7E26F37D4C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49" creationId="{5C0E8C79-21F6-4800-AA90-AD42DA6034C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0" creationId="{ADFB24A9-96C0-4590-90A3-B78BA49AF6E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1" creationId="{BA2D9AB7-D7E6-41CA-999E-68BD0862E4B5}"/>
          </ac:spMkLst>
        </pc:spChg>
        <pc:spChg chg="del">
          <ac:chgData name="Jenefer Silva Monteiro" userId="bb9653d8-75ff-41bd-8c0e-aae66cfce529" providerId="ADAL" clId="{E3204B5E-4959-4A40-9975-703D03C29EDD}" dt="2021-02-11T17:57:37.523" v="150" actId="478"/>
          <ac:spMkLst>
            <pc:docMk/>
            <pc:sldMk cId="4034338034" sldId="271"/>
            <ac:spMk id="52" creationId="{7F186FB1-636A-41FD-A411-884C5AA4FEC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3" creationId="{C28F55F7-FDD4-434A-8625-F3EB5099FD4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4" creationId="{126B0DE5-1D2B-4A62-AD01-FA4423A4944B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5" creationId="{BF0769E0-6394-445C-801C-75AE7ABC914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6" creationId="{A5563CA1-BD49-45C6-9FF5-EB37875E0E6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7" creationId="{218FE9E3-284D-4D91-A33A-4833A94D9BC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8" creationId="{7662CDF1-7866-45D9-88DD-A71F3D4DA93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59" creationId="{83C41B8C-4E3A-48DD-9A0A-2521505F90D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0" creationId="{4B16AD30-26DC-463B-B8E9-C4D2CE4D533F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1" creationId="{FDD40B21-33D7-42A9-8230-B8C75294996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2" creationId="{82FF34A6-831D-4BAE-9208-D8D2231A5E11}"/>
          </ac:spMkLst>
        </pc:spChg>
        <pc:spChg chg="add mod">
          <ac:chgData name="Jenefer Silva Monteiro" userId="bb9653d8-75ff-41bd-8c0e-aae66cfce529" providerId="ADAL" clId="{E3204B5E-4959-4A40-9975-703D03C29EDD}" dt="2021-02-11T18:49:27.615" v="342" actId="14100"/>
          <ac:spMkLst>
            <pc:docMk/>
            <pc:sldMk cId="4034338034" sldId="271"/>
            <ac:spMk id="63" creationId="{A4756FFC-9695-4D46-BF9E-5901EA7BD024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4" creationId="{AFC42775-EA30-4AD2-A1F5-048B5E60CCF5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5" creationId="{81ABC265-E61B-4683-8854-D46DF84E86DD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6" creationId="{E3B8F597-8C53-45FC-837A-F03E3B957B8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7" creationId="{0EA5F445-FBC1-45BC-BCA0-ACDEBF14DF3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8" creationId="{9B154E21-A41E-4762-B153-50DE8717EFD6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69" creationId="{2569E962-06C3-473E-A1DB-4281B03FC17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0" creationId="{A104AA7C-B052-48EE-AAD6-A44AE072BE9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1" creationId="{8DD98429-F55A-4385-81EC-C3500F27B66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2" creationId="{11BC7EDE-4330-448E-BBAA-6E0B54E5E30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3" creationId="{766AB4EA-1092-4718-934B-EC4B1B9B140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4" creationId="{8C0C14B1-4D2E-4F04-8828-B95F789C8D3F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5" creationId="{CD4E2745-08B7-4406-BBE5-5780CCBDC49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6" creationId="{3315504F-7995-4230-83D0-3895A4C43FE7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7" creationId="{A483A437-C14C-49B7-8BFE-0696F1A3BE39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8" creationId="{77CCCF68-AD91-4F91-AEF6-0531CEF992D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79" creationId="{CFDBB99E-F4DC-4866-BBEB-30D8001294A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0" creationId="{68EA58F0-F4E0-4972-B2DB-481F9D490A7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1" creationId="{2AD9B3CF-82FE-4B9A-9F72-B6551AD1768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2" creationId="{D8C1D4C8-DEDB-42CA-839E-93DD03758B7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3" creationId="{9046E130-8E13-4F10-A822-5DBD4370F25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4" creationId="{71BAAF53-4159-46D6-ABF4-DE8BE5AAD20E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5" creationId="{85CE898C-3090-4C6A-B55D-ECCF0B70608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6" creationId="{D1CC89B1-79CE-4338-8999-84AEB982761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7" creationId="{785C80C8-BEFC-4745-AFAD-7E8E0ABF4472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88" creationId="{905F6AAC-E9C0-425E-8DE6-C4503EE517D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0" creationId="{60D32F72-74D6-4215-A534-E73B4ADA5848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1" creationId="{64D85670-11E6-4949-A7AE-162A2295CF01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2" creationId="{2FC89EF0-1418-4251-A4DB-3A930A545593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3" creationId="{A3CDBB5E-FCEF-4F0B-80A1-D62B7257B220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4" creationId="{F8D79FCF-2A0B-410D-9999-7D149ADE1E8D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5" creationId="{90C9FDB1-2C86-4BC5-966C-7682727CB21A}"/>
          </ac:spMkLst>
        </pc:spChg>
        <pc:spChg chg="add mod">
          <ac:chgData name="Jenefer Silva Monteiro" userId="bb9653d8-75ff-41bd-8c0e-aae66cfce529" providerId="ADAL" clId="{E3204B5E-4959-4A40-9975-703D03C29EDD}" dt="2021-02-11T18:47:31.935" v="336" actId="164"/>
          <ac:spMkLst>
            <pc:docMk/>
            <pc:sldMk cId="4034338034" sldId="271"/>
            <ac:spMk id="96" creationId="{17B46D19-1C28-44B9-AF93-C2C85F58611F}"/>
          </ac:spMkLst>
        </pc:spChg>
        <pc:grpChg chg="add mod">
          <ac:chgData name="Jenefer Silva Monteiro" userId="bb9653d8-75ff-41bd-8c0e-aae66cfce529" providerId="ADAL" clId="{E3204B5E-4959-4A40-9975-703D03C29EDD}" dt="2021-02-11T18:47:44.516" v="337" actId="1076"/>
          <ac:grpSpMkLst>
            <pc:docMk/>
            <pc:sldMk cId="4034338034" sldId="271"/>
            <ac:grpSpMk id="3" creationId="{BECB55F4-BAEA-41D2-9342-FE5A3A38DB38}"/>
          </ac:grpSpMkLst>
        </pc:grpChg>
        <pc:grpChg chg="add mod">
          <ac:chgData name="Jenefer Silva Monteiro" userId="bb9653d8-75ff-41bd-8c0e-aae66cfce529" providerId="ADAL" clId="{E3204B5E-4959-4A40-9975-703D03C29EDD}" dt="2021-02-11T18:47:31.935" v="336" actId="164"/>
          <ac:grpSpMkLst>
            <pc:docMk/>
            <pc:sldMk cId="4034338034" sldId="271"/>
            <ac:grpSpMk id="4" creationId="{46ECF4C9-153A-44FA-85E0-37FCD4F3EB7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5" creationId="{65E9492D-DB4B-4FAD-8589-2884A9A464EE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9" creationId="{2F348BBE-6978-480B-AB44-C45BE62A7CB8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0" creationId="{C7884EA7-217F-4C48-9D14-452EDAD8394F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1" creationId="{B50E7ED5-EE32-4604-95E7-7410F53678C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6" creationId="{15E4B4E2-FBA5-4D1A-BA01-D7421C63A769}"/>
          </ac:grpSpMkLst>
        </pc:grpChg>
        <pc:grpChg chg="del mod">
          <ac:chgData name="Jenefer Silva Monteiro" userId="bb9653d8-75ff-41bd-8c0e-aae66cfce529" providerId="ADAL" clId="{E3204B5E-4959-4A40-9975-703D03C29EDD}" dt="2021-02-11T18:06:37.820" v="162" actId="478"/>
          <ac:grpSpMkLst>
            <pc:docMk/>
            <pc:sldMk cId="4034338034" sldId="271"/>
            <ac:grpSpMk id="17" creationId="{934EF48E-1E64-4BF0-8C79-DD33E7C8ABE5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19" creationId="{0B2F7144-D12A-44D6-B9D0-78E52965DFB1}"/>
          </ac:grpSpMkLst>
        </pc:grpChg>
        <pc:grpChg chg="mod">
          <ac:chgData name="Jenefer Silva Monteiro" userId="bb9653d8-75ff-41bd-8c0e-aae66cfce529" providerId="ADAL" clId="{E3204B5E-4959-4A40-9975-703D03C29EDD}" dt="2021-02-11T18:05:10.849" v="161"/>
          <ac:grpSpMkLst>
            <pc:docMk/>
            <pc:sldMk cId="4034338034" sldId="271"/>
            <ac:grpSpMk id="38" creationId="{9BCCFC70-5BD9-4DB0-9321-24560738B40B}"/>
          </ac:grpSpMkLst>
        </pc:grpChg>
        <pc:picChg chg="add del mod modCrop">
          <ac:chgData name="Jenefer Silva Monteiro" userId="bb9653d8-75ff-41bd-8c0e-aae66cfce529" providerId="ADAL" clId="{E3204B5E-4959-4A40-9975-703D03C29EDD}" dt="2021-02-11T18:34:59.764" v="311" actId="14100"/>
          <ac:picMkLst>
            <pc:docMk/>
            <pc:sldMk cId="4034338034" sldId="271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E3204B5E-4959-4A40-9975-703D03C29EDD}" dt="2021-02-11T18:36:02.873" v="317"/>
          <ac:picMkLst>
            <pc:docMk/>
            <pc:sldMk cId="4034338034" sldId="271"/>
            <ac:picMk id="89" creationId="{0F2EB80F-D207-4DA7-9CDE-FA7130945D81}"/>
          </ac:picMkLst>
        </pc:picChg>
      </pc:sldChg>
      <pc:sldChg chg="del">
        <pc:chgData name="Jenefer Silva Monteiro" userId="bb9653d8-75ff-41bd-8c0e-aae66cfce529" providerId="ADAL" clId="{E3204B5E-4959-4A40-9975-703D03C29EDD}" dt="2021-02-11T17:58:16.030" v="160" actId="47"/>
        <pc:sldMkLst>
          <pc:docMk/>
          <pc:sldMk cId="200265790" sldId="272"/>
        </pc:sldMkLst>
      </pc:sldChg>
      <pc:sldChg chg="del">
        <pc:chgData name="Jenefer Silva Monteiro" userId="bb9653d8-75ff-41bd-8c0e-aae66cfce529" providerId="ADAL" clId="{E3204B5E-4959-4A40-9975-703D03C29EDD}" dt="2021-02-11T17:58:13.648" v="159" actId="47"/>
        <pc:sldMkLst>
          <pc:docMk/>
          <pc:sldMk cId="3294085693" sldId="274"/>
        </pc:sldMkLst>
      </pc:sldChg>
      <pc:sldChg chg="modSp add mod">
        <pc:chgData name="Jenefer Silva Monteiro" userId="bb9653d8-75ff-41bd-8c0e-aae66cfce529" providerId="ADAL" clId="{E3204B5E-4959-4A40-9975-703D03C29EDD}" dt="2021-02-11T17:52:22.666" v="113" actId="1076"/>
        <pc:sldMkLst>
          <pc:docMk/>
          <pc:sldMk cId="2969660408" sldId="275"/>
        </pc:sldMkLst>
        <pc:spChg chg="mod">
          <ac:chgData name="Jenefer Silva Monteiro" userId="bb9653d8-75ff-41bd-8c0e-aae66cfce529" providerId="ADAL" clId="{E3204B5E-4959-4A40-9975-703D03C29EDD}" dt="2021-02-11T17:52:22.666" v="113" actId="1076"/>
          <ac:spMkLst>
            <pc:docMk/>
            <pc:sldMk cId="2969660408" sldId="275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E3204B5E-4959-4A40-9975-703D03C29EDD}" dt="2021-02-11T17:52:14.172" v="112" actId="1076"/>
          <ac:picMkLst>
            <pc:docMk/>
            <pc:sldMk cId="2969660408" sldId="275"/>
            <ac:picMk id="4" creationId="{B2800C28-F6B8-4813-875C-205020DE68A3}"/>
          </ac:picMkLst>
        </pc:picChg>
      </pc:sldChg>
      <pc:sldChg chg="modSp add mod">
        <pc:chgData name="Jenefer Silva Monteiro" userId="bb9653d8-75ff-41bd-8c0e-aae66cfce529" providerId="ADAL" clId="{E3204B5E-4959-4A40-9975-703D03C29EDD}" dt="2021-02-11T17:54:12.652" v="126" actId="11"/>
        <pc:sldMkLst>
          <pc:docMk/>
          <pc:sldMk cId="1804085796" sldId="276"/>
        </pc:sldMkLst>
        <pc:spChg chg="mod">
          <ac:chgData name="Jenefer Silva Monteiro" userId="bb9653d8-75ff-41bd-8c0e-aae66cfce529" providerId="ADAL" clId="{E3204B5E-4959-4A40-9975-703D03C29EDD}" dt="2021-02-11T17:54:12.652" v="126" actId="11"/>
          <ac:spMkLst>
            <pc:docMk/>
            <pc:sldMk cId="1804085796" sldId="276"/>
            <ac:spMk id="3" creationId="{78C3FACC-E342-4A6A-9E04-61E1CF41E0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OS PROFETAS DE DEUS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13665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1043763" y="773798"/>
            <a:ext cx="10104474" cy="3833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possível confiar em tudo o que ouvimos e lemos sobre as profecias do fim do mundo? Que base temos para aceitar ou rejeitar?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Estão certas as pessoas que buscam saber o que vai acontecer no futuro através dos horóscopos, cartas, etc.?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Na lição de hoje vamos conhecer as diferenças entre os falsos e os verdadeiros profetas de Deus.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1064806" y="1595319"/>
            <a:ext cx="10388008" cy="340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Quem recebe mensagens diretamente de Deus?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Números 12:6</a:t>
            </a:r>
          </a:p>
          <a:p>
            <a:pPr lvl="0" algn="just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Os Médiuns.</a:t>
            </a: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Os cristãos fiéis.</a:t>
            </a: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Os pastores.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Os profetas.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2FEF5E-39FA-4451-9CB0-C7B75F3057E6}"/>
              </a:ext>
            </a:extLst>
          </p:cNvPr>
          <p:cNvSpPr txBox="1"/>
          <p:nvPr/>
        </p:nvSpPr>
        <p:spPr>
          <a:xfrm>
            <a:off x="1627992" y="392384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723307" y="385266"/>
            <a:ext cx="10744523" cy="4816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2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Escolha a alternativa correta: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Quem inspirou os profetas? 2 Pedro 1:21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Os Anjos		(  ) Espírito Santo		(  ) Os cristãos da Igreja</a:t>
            </a:r>
          </a:p>
          <a:p>
            <a:pPr marL="45720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b) O que Deus faz para tornar Sua vontade conhecida? Amós 3:7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Fala com as pessoas	(  ) Usa a tecnologia	(  ) Revela aos profetas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c) Como posso saber quando um profeta é verdadeiro? Deut. 18:22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Quando a profecia se cumpre		(  ) Quando todos comentam o assunto		</a:t>
            </a:r>
          </a:p>
          <a:p>
            <a:pPr lvl="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d) O que acontece quando não há profetas ? Prov. 29:18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Oramos mais	            (  ) O povo se corrompe	(  ) O povo continua igual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4827CB-C399-4A0B-996E-BE9534EBA795}"/>
              </a:ext>
            </a:extLst>
          </p:cNvPr>
          <p:cNvSpPr txBox="1"/>
          <p:nvPr/>
        </p:nvSpPr>
        <p:spPr>
          <a:xfrm>
            <a:off x="4456252" y="1201906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1BCCF0-DDDC-4169-AD74-0A7A038CB55F}"/>
              </a:ext>
            </a:extLst>
          </p:cNvPr>
          <p:cNvSpPr txBox="1"/>
          <p:nvPr/>
        </p:nvSpPr>
        <p:spPr>
          <a:xfrm>
            <a:off x="7192363" y="2385214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64B475-3772-4566-8E45-72D137D255B9}"/>
              </a:ext>
            </a:extLst>
          </p:cNvPr>
          <p:cNvSpPr txBox="1"/>
          <p:nvPr/>
        </p:nvSpPr>
        <p:spPr>
          <a:xfrm>
            <a:off x="1248764" y="3544614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E7F3D2-FC04-4CF4-9750-295DBE878950}"/>
              </a:ext>
            </a:extLst>
          </p:cNvPr>
          <p:cNvSpPr txBox="1"/>
          <p:nvPr/>
        </p:nvSpPr>
        <p:spPr>
          <a:xfrm>
            <a:off x="4360562" y="4719231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336482" y="1176609"/>
            <a:ext cx="11731471" cy="402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3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Assinale F para as alternativas falsas e V para as verdadeiras? </a:t>
            </a:r>
          </a:p>
          <a:p>
            <a:pPr lvl="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Podemos acreditar em todos os profetas, porque todos são verdadeiros.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1 João 4:1-2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Ser profeta é um dom de Deus. Efésios 4:11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É Deus quem escolhe o profeta.  2 Pedro 1:21</a:t>
            </a: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Deus só escolheu homens para serem profetas.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Atos 21:8-9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A Bíblia diz que conhecemos os verdadeiros ou falsos profetas pelos seus frutos.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7:15-16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Deus tem profetas em nossos dias. 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Joel 2:28-29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34CDD5-FACF-4BA6-82A7-6232F79A9B12}"/>
              </a:ext>
            </a:extLst>
          </p:cNvPr>
          <p:cNvSpPr txBox="1"/>
          <p:nvPr/>
        </p:nvSpPr>
        <p:spPr>
          <a:xfrm>
            <a:off x="873080" y="1988715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6F9E6C-39D0-435F-B525-144EE56E4191}"/>
              </a:ext>
            </a:extLst>
          </p:cNvPr>
          <p:cNvSpPr txBox="1"/>
          <p:nvPr/>
        </p:nvSpPr>
        <p:spPr>
          <a:xfrm>
            <a:off x="862446" y="2385665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B6392F-9A51-41B9-B422-4E5E1CCF6CA9}"/>
              </a:ext>
            </a:extLst>
          </p:cNvPr>
          <p:cNvSpPr txBox="1"/>
          <p:nvPr/>
        </p:nvSpPr>
        <p:spPr>
          <a:xfrm>
            <a:off x="862446" y="2782615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C2DD21-5EC4-401E-8756-72FD588DD4B0}"/>
              </a:ext>
            </a:extLst>
          </p:cNvPr>
          <p:cNvSpPr txBox="1"/>
          <p:nvPr/>
        </p:nvSpPr>
        <p:spPr>
          <a:xfrm>
            <a:off x="862445" y="3165324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E9567A-1D11-49AD-A315-4322EE286CFB}"/>
              </a:ext>
            </a:extLst>
          </p:cNvPr>
          <p:cNvSpPr txBox="1"/>
          <p:nvPr/>
        </p:nvSpPr>
        <p:spPr>
          <a:xfrm>
            <a:off x="862444" y="3548033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B970213-2618-408B-928E-E3D4A90E1041}"/>
              </a:ext>
            </a:extLst>
          </p:cNvPr>
          <p:cNvSpPr txBox="1"/>
          <p:nvPr/>
        </p:nvSpPr>
        <p:spPr>
          <a:xfrm>
            <a:off x="862443" y="4341933"/>
            <a:ext cx="3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F6E830-EC69-45D7-979B-5007684978DF}"/>
              </a:ext>
            </a:extLst>
          </p:cNvPr>
          <p:cNvSpPr txBox="1"/>
          <p:nvPr/>
        </p:nvSpPr>
        <p:spPr>
          <a:xfrm>
            <a:off x="673395" y="1592007"/>
            <a:ext cx="10845210" cy="3259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buFont typeface="+mj-lt"/>
              <a:buAutoNum type="arabicPeriod" startAt="4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Coloque as palavras em ordem e forme uma frase: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2 Crônicas 20:20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SENHOR – CREDE – ESTAREIS – PROFETAS – DEUS – E – NO – VOSSO – SEGUROS – CREDE – SEUS – NOS – PROSPERAREIS – E </a:t>
            </a:r>
          </a:p>
          <a:p>
            <a:pPr marL="457200" algn="just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</a:t>
            </a:r>
          </a:p>
          <a:p>
            <a:pPr algn="just"/>
            <a:r>
              <a:rPr lang="pt-BR" sz="2800" i="1" dirty="0">
                <a:solidFill>
                  <a:srgbClr val="006666"/>
                </a:solidFill>
                <a:latin typeface="Porkys"/>
                <a:cs typeface="Times New Roman" panose="02020603050405020304" pitchFamily="18" charset="0"/>
              </a:rPr>
              <a:t>__________________________________________________________</a:t>
            </a:r>
            <a:endParaRPr lang="pt-BR" sz="2800" dirty="0">
              <a:solidFill>
                <a:srgbClr val="006666"/>
              </a:solidFill>
              <a:latin typeface="Porky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AE1355-A645-47DC-8113-6CCE59ACA10A}"/>
              </a:ext>
            </a:extLst>
          </p:cNvPr>
          <p:cNvSpPr txBox="1"/>
          <p:nvPr/>
        </p:nvSpPr>
        <p:spPr>
          <a:xfrm>
            <a:off x="933892" y="3850307"/>
            <a:ext cx="967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CREDE NO SENHOR VOSSO DEUS E ESTAREIS SEGUROS, CREDE NOS SEUS PROFETAS E PROSPERAREIS</a:t>
            </a: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1107019" y="836368"/>
            <a:ext cx="10099697" cy="4026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5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Siga as pistas para descobrir em que lugar da Bíblia está escrito: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“A lei e ao testemunho! Se eles não falarem segundo esta palavra, é porque não há luz neles”.		</a:t>
            </a:r>
          </a:p>
          <a:p>
            <a:pPr marL="457200" algn="just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 ______:______</a:t>
            </a:r>
          </a:p>
          <a:p>
            <a:pPr marL="457200" algn="just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nome do Livro tem 6 letras e está no Velho testamento.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Está na Bíblia entre os livros de Provérbios e Miquéias.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Em todo o Velho Testamento ele só tem menos capítulos que Salmos.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capítulo é igual ao número de dias da semana mais um.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versículo é igual ao número de dias que Jesus passou no deserto manos 20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AF6C40-84E3-4449-90BD-3D63F927354E}"/>
              </a:ext>
            </a:extLst>
          </p:cNvPr>
          <p:cNvSpPr txBox="1"/>
          <p:nvPr/>
        </p:nvSpPr>
        <p:spPr>
          <a:xfrm>
            <a:off x="2411818" y="1968345"/>
            <a:ext cx="126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ISAÍAS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53476A8-19E3-4AAC-98A5-90879F696306}"/>
              </a:ext>
            </a:extLst>
          </p:cNvPr>
          <p:cNvSpPr txBox="1"/>
          <p:nvPr/>
        </p:nvSpPr>
        <p:spPr>
          <a:xfrm>
            <a:off x="4673547" y="1968345"/>
            <a:ext cx="31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5E7747-F1E9-4D83-9E28-1A4B9F2F906C}"/>
              </a:ext>
            </a:extLst>
          </p:cNvPr>
          <p:cNvSpPr txBox="1"/>
          <p:nvPr/>
        </p:nvSpPr>
        <p:spPr>
          <a:xfrm>
            <a:off x="5668227" y="1968345"/>
            <a:ext cx="60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90161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62047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Acredito no que os profetas de Deus escreveram na Bíblia. Aceito Ellen White como uma profetisa de deus, com suas mensagens, para me ajudar a entender a Bíblia e viver melhor.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563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Porkh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2021-02-25T17:36:22Z</dcterms:modified>
</cp:coreProperties>
</file>