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70" r:id="rId8"/>
    <p:sldId id="264" r:id="rId9"/>
    <p:sldId id="269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00"/>
    <a:srgbClr val="006666"/>
    <a:srgbClr val="CDEEFF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DC067-5DDC-43EA-A795-53C9F435C771}" v="385" dt="2021-02-25T19:00:55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E3204B5E-4959-4A40-9975-703D03C29EDD}"/>
    <pc:docChg chg="undo custSel addSld delSld modSld">
      <pc:chgData name="Jenefer Silva Monteiro" userId="bb9653d8-75ff-41bd-8c0e-aae66cfce529" providerId="ADAL" clId="{E3204B5E-4959-4A40-9975-703D03C29EDD}" dt="2021-02-11T18:49:38.527" v="343" actId="1037"/>
      <pc:docMkLst>
        <pc:docMk/>
      </pc:docMkLst>
      <pc:sldChg chg="modSp mod">
        <pc:chgData name="Jenefer Silva Monteiro" userId="bb9653d8-75ff-41bd-8c0e-aae66cfce529" providerId="ADAL" clId="{E3204B5E-4959-4A40-9975-703D03C29EDD}" dt="2021-02-11T17:47:50.629" v="4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E3204B5E-4959-4A40-9975-703D03C29EDD}" dt="2021-02-11T17:47:50.629" v="49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5:44.045" v="2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E3204B5E-4959-4A40-9975-703D03C29EDD}" dt="2021-02-11T17:45:44.045" v="21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E3204B5E-4959-4A40-9975-703D03C29EDD}" dt="2021-02-11T17:44:37.602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6:48.585" v="39" actId="207"/>
        <pc:sldMkLst>
          <pc:docMk/>
          <pc:sldMk cId="1282345958" sldId="259"/>
        </pc:sldMkLst>
        <pc:spChg chg="mod">
          <ac:chgData name="Jenefer Silva Monteiro" userId="bb9653d8-75ff-41bd-8c0e-aae66cfce529" providerId="ADAL" clId="{E3204B5E-4959-4A40-9975-703D03C29EDD}" dt="2021-02-11T17:46:48.585" v="39" actId="207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9:33.915" v="9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E3204B5E-4959-4A40-9975-703D03C29EDD}" dt="2021-02-11T17:49:33.915" v="9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E3204B5E-4959-4A40-9975-703D03C29EDD}" dt="2021-02-11T17:57:29.584" v="149" actId="113"/>
        <pc:sldMkLst>
          <pc:docMk/>
          <pc:sldMk cId="2338933098" sldId="264"/>
        </pc:sldMkLst>
        <pc:spChg chg="add mod">
          <ac:chgData name="Jenefer Silva Monteiro" userId="bb9653d8-75ff-41bd-8c0e-aae66cfce529" providerId="ADAL" clId="{E3204B5E-4959-4A40-9975-703D03C29EDD}" dt="2021-02-11T17:57:29.584" v="149" actId="113"/>
          <ac:spMkLst>
            <pc:docMk/>
            <pc:sldMk cId="2338933098" sldId="264"/>
            <ac:spMk id="7" creationId="{94F9DC6E-0830-46DA-BD95-5345C6D07C02}"/>
          </ac:spMkLst>
        </pc:spChg>
        <pc:spChg chg="mod">
          <ac:chgData name="Jenefer Silva Monteiro" userId="bb9653d8-75ff-41bd-8c0e-aae66cfce529" providerId="ADAL" clId="{E3204B5E-4959-4A40-9975-703D03C29EDD}" dt="2021-02-11T17:57:24.611" v="148" actId="113"/>
          <ac:spMkLst>
            <pc:docMk/>
            <pc:sldMk cId="2338933098" sldId="264"/>
            <ac:spMk id="10" creationId="{5101D0CF-13E3-47AC-951E-5CB4C06EFB08}"/>
          </ac:spMkLst>
        </pc:spChg>
        <pc:grpChg chg="del">
          <ac:chgData name="Jenefer Silva Monteiro" userId="bb9653d8-75ff-41bd-8c0e-aae66cfce529" providerId="ADAL" clId="{E3204B5E-4959-4A40-9975-703D03C29EDD}" dt="2021-02-11T17:55:04.133" v="128" actId="478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E3204B5E-4959-4A40-9975-703D03C29EDD}" dt="2021-02-11T17:58:07.832" v="158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E3204B5E-4959-4A40-9975-703D03C29EDD}" dt="2021-02-11T17:58:07.832" v="158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50:34.627" v="101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E3204B5E-4959-4A40-9975-703D03C29EDD}" dt="2021-02-11T17:50:34.627" v="101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E3204B5E-4959-4A40-9975-703D03C29EDD}" dt="2021-02-11T18:49:38.527" v="343" actId="1037"/>
        <pc:sldMkLst>
          <pc:docMk/>
          <pc:sldMk cId="4034338034" sldId="271"/>
        </pc:sldMkLst>
        <pc:spChg chg="mod">
          <ac:chgData name="Jenefer Silva Monteiro" userId="bb9653d8-75ff-41bd-8c0e-aae66cfce529" providerId="ADAL" clId="{E3204B5E-4959-4A40-9975-703D03C29EDD}" dt="2021-02-11T18:14:15.587" v="190" actId="1076"/>
          <ac:spMkLst>
            <pc:docMk/>
            <pc:sldMk cId="4034338034" sldId="271"/>
            <ac:spMk id="6" creationId="{FAB44CA5-C857-4945-B39C-A9BCFE91532C}"/>
          </ac:spMkLst>
        </pc:spChg>
        <pc:spChg chg="mod">
          <ac:chgData name="Jenefer Silva Monteiro" userId="bb9653d8-75ff-41bd-8c0e-aae66cfce529" providerId="ADAL" clId="{E3204B5E-4959-4A40-9975-703D03C29EDD}" dt="2021-02-11T18:14:36.983" v="193" actId="14100"/>
          <ac:spMkLst>
            <pc:docMk/>
            <pc:sldMk cId="4034338034" sldId="271"/>
            <ac:spMk id="7" creationId="{EB0826F9-9A1A-4253-8C7D-736230DF57E0}"/>
          </ac:spMkLst>
        </pc:spChg>
        <pc:spChg chg="mod">
          <ac:chgData name="Jenefer Silva Monteiro" userId="bb9653d8-75ff-41bd-8c0e-aae66cfce529" providerId="ADAL" clId="{E3204B5E-4959-4A40-9975-703D03C29EDD}" dt="2021-02-11T18:09:06.430" v="174" actId="1076"/>
          <ac:spMkLst>
            <pc:docMk/>
            <pc:sldMk cId="4034338034" sldId="271"/>
            <ac:spMk id="8" creationId="{C5DCCCA3-E057-4C04-A346-D4911EF5E435}"/>
          </ac:spMkLst>
        </pc:spChg>
        <pc:spChg chg="mod">
          <ac:chgData name="Jenefer Silva Monteiro" userId="bb9653d8-75ff-41bd-8c0e-aae66cfce529" providerId="ADAL" clId="{E3204B5E-4959-4A40-9975-703D03C29EDD}" dt="2021-02-11T18:13:45.283" v="189" actId="14100"/>
          <ac:spMkLst>
            <pc:docMk/>
            <pc:sldMk cId="4034338034" sldId="271"/>
            <ac:spMk id="12" creationId="{66E7E4F6-7098-407C-86AD-D112AE02990F}"/>
          </ac:spMkLst>
        </pc:spChg>
        <pc:spChg chg="mod">
          <ac:chgData name="Jenefer Silva Monteiro" userId="bb9653d8-75ff-41bd-8c0e-aae66cfce529" providerId="ADAL" clId="{E3204B5E-4959-4A40-9975-703D03C29EDD}" dt="2021-02-11T18:13:38.516" v="188" actId="14100"/>
          <ac:spMkLst>
            <pc:docMk/>
            <pc:sldMk cId="4034338034" sldId="271"/>
            <ac:spMk id="13" creationId="{C41BF17D-1578-4D3E-A17C-27C28281BE59}"/>
          </ac:spMkLst>
        </pc:spChg>
        <pc:spChg chg="mod">
          <ac:chgData name="Jenefer Silva Monteiro" userId="bb9653d8-75ff-41bd-8c0e-aae66cfce529" providerId="ADAL" clId="{E3204B5E-4959-4A40-9975-703D03C29EDD}" dt="2021-02-11T18:17:06.018" v="210" actId="14100"/>
          <ac:spMkLst>
            <pc:docMk/>
            <pc:sldMk cId="4034338034" sldId="271"/>
            <ac:spMk id="14" creationId="{304C4582-30BE-4391-8EDB-85E10F5306FD}"/>
          </ac:spMkLst>
        </pc:spChg>
        <pc:spChg chg="mod">
          <ac:chgData name="Jenefer Silva Monteiro" userId="bb9653d8-75ff-41bd-8c0e-aae66cfce529" providerId="ADAL" clId="{E3204B5E-4959-4A40-9975-703D03C29EDD}" dt="2021-02-11T18:48:03.550" v="339" actId="14100"/>
          <ac:spMkLst>
            <pc:docMk/>
            <pc:sldMk cId="4034338034" sldId="271"/>
            <ac:spMk id="15" creationId="{8746D1FE-2C27-4C15-95A3-6263D9FDAE0D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18" creationId="{DC76D861-E685-48C3-BA4F-F41B9D62DD8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0" creationId="{46352F94-8451-4304-AAA2-0B2C4AA0AB60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1" creationId="{32D9D083-D18C-4950-A00A-F42052583BA3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2" creationId="{6F91F319-F1B4-491E-B8DD-3411E73913EE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3" creationId="{C9240284-ECA7-4A1C-B444-D52ECCB0CF6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4" creationId="{50749BB3-C264-4FB2-9E26-E6E92D41A591}"/>
          </ac:spMkLst>
        </pc:spChg>
        <pc:spChg chg="mod">
          <ac:chgData name="Jenefer Silva Monteiro" userId="bb9653d8-75ff-41bd-8c0e-aae66cfce529" providerId="ADAL" clId="{E3204B5E-4959-4A40-9975-703D03C29EDD}" dt="2021-02-11T18:08:19.118" v="171" actId="1076"/>
          <ac:spMkLst>
            <pc:docMk/>
            <pc:sldMk cId="4034338034" sldId="271"/>
            <ac:spMk id="25" creationId="{CAC4C7B7-03F7-4F17-975C-7D6CEC58DF51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6" creationId="{715E5258-20BA-457F-A3AF-042FE6641F49}"/>
          </ac:spMkLst>
        </pc:spChg>
        <pc:spChg chg="mod">
          <ac:chgData name="Jenefer Silva Monteiro" userId="bb9653d8-75ff-41bd-8c0e-aae66cfce529" providerId="ADAL" clId="{E3204B5E-4959-4A40-9975-703D03C29EDD}" dt="2021-02-11T18:06:51.544" v="164" actId="1037"/>
          <ac:spMkLst>
            <pc:docMk/>
            <pc:sldMk cId="4034338034" sldId="271"/>
            <ac:spMk id="27" creationId="{034EBF15-D692-416B-A1FE-A0264EAA93A3}"/>
          </ac:spMkLst>
        </pc:spChg>
        <pc:spChg chg="mod">
          <ac:chgData name="Jenefer Silva Monteiro" userId="bb9653d8-75ff-41bd-8c0e-aae66cfce529" providerId="ADAL" clId="{E3204B5E-4959-4A40-9975-703D03C29EDD}" dt="2021-02-11T18:15:50.335" v="200" actId="1035"/>
          <ac:spMkLst>
            <pc:docMk/>
            <pc:sldMk cId="4034338034" sldId="271"/>
            <ac:spMk id="28" creationId="{BB062621-AFD5-4930-8797-0A274A9907D8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9" creationId="{72823993-E232-457E-8BFE-70408C0AECC4}"/>
          </ac:spMkLst>
        </pc:spChg>
        <pc:spChg chg="mod">
          <ac:chgData name="Jenefer Silva Monteiro" userId="bb9653d8-75ff-41bd-8c0e-aae66cfce529" providerId="ADAL" clId="{E3204B5E-4959-4A40-9975-703D03C29EDD}" dt="2021-02-11T18:48:14.368" v="340" actId="14100"/>
          <ac:spMkLst>
            <pc:docMk/>
            <pc:sldMk cId="4034338034" sldId="271"/>
            <ac:spMk id="30" creationId="{8173A735-8000-49B7-BF16-E81F02A719F3}"/>
          </ac:spMkLst>
        </pc:spChg>
        <pc:spChg chg="mod">
          <ac:chgData name="Jenefer Silva Monteiro" userId="bb9653d8-75ff-41bd-8c0e-aae66cfce529" providerId="ADAL" clId="{E3204B5E-4959-4A40-9975-703D03C29EDD}" dt="2021-02-11T18:14:24.634" v="191" actId="14100"/>
          <ac:spMkLst>
            <pc:docMk/>
            <pc:sldMk cId="4034338034" sldId="271"/>
            <ac:spMk id="31" creationId="{3808215A-DE5B-42A0-9003-B0F782A9053E}"/>
          </ac:spMkLst>
        </pc:spChg>
        <pc:spChg chg="mod">
          <ac:chgData name="Jenefer Silva Monteiro" userId="bb9653d8-75ff-41bd-8c0e-aae66cfce529" providerId="ADAL" clId="{E3204B5E-4959-4A40-9975-703D03C29EDD}" dt="2021-02-11T18:08:40.087" v="172" actId="1076"/>
          <ac:spMkLst>
            <pc:docMk/>
            <pc:sldMk cId="4034338034" sldId="271"/>
            <ac:spMk id="32" creationId="{D714A332-3812-4C91-9B5F-F0119E12FA5D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33" creationId="{A2033C34-3962-47F2-A72A-8D2E072BB849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4" creationId="{7C0FC2A2-1879-45EC-83B8-638E80E89CDE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5" creationId="{61B0DF6C-F454-4269-8A40-31927083CECD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6" creationId="{A979BF88-0BDA-499E-9B52-7009607C1124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7" creationId="{A978323C-8440-47C9-B48F-984CDE04D990}"/>
          </ac:spMkLst>
        </pc:spChg>
        <pc:spChg chg="mod">
          <ac:chgData name="Jenefer Silva Monteiro" userId="bb9653d8-75ff-41bd-8c0e-aae66cfce529" providerId="ADAL" clId="{E3204B5E-4959-4A40-9975-703D03C29EDD}" dt="2021-02-11T18:10:01.705" v="179" actId="14100"/>
          <ac:spMkLst>
            <pc:docMk/>
            <pc:sldMk cId="4034338034" sldId="271"/>
            <ac:spMk id="39" creationId="{10BC4E8A-823D-4093-B624-8DC37C0B52D8}"/>
          </ac:spMkLst>
        </pc:spChg>
        <pc:spChg chg="mod">
          <ac:chgData name="Jenefer Silva Monteiro" userId="bb9653d8-75ff-41bd-8c0e-aae66cfce529" providerId="ADAL" clId="{E3204B5E-4959-4A40-9975-703D03C29EDD}" dt="2021-02-11T18:14:30.535" v="192" actId="14100"/>
          <ac:spMkLst>
            <pc:docMk/>
            <pc:sldMk cId="4034338034" sldId="271"/>
            <ac:spMk id="40" creationId="{0DB90EF4-A7C7-4CAB-AE7D-8FAB0418DEDC}"/>
          </ac:spMkLst>
        </pc:spChg>
        <pc:spChg chg="mod">
          <ac:chgData name="Jenefer Silva Monteiro" userId="bb9653d8-75ff-41bd-8c0e-aae66cfce529" providerId="ADAL" clId="{E3204B5E-4959-4A40-9975-703D03C29EDD}" dt="2021-02-11T18:15:03.651" v="196" actId="1076"/>
          <ac:spMkLst>
            <pc:docMk/>
            <pc:sldMk cId="4034338034" sldId="271"/>
            <ac:spMk id="41" creationId="{BE6802DB-D2DE-47AA-82C7-7E5ACC42D2B3}"/>
          </ac:spMkLst>
        </pc:spChg>
        <pc:spChg chg="mod">
          <ac:chgData name="Jenefer Silva Monteiro" userId="bb9653d8-75ff-41bd-8c0e-aae66cfce529" providerId="ADAL" clId="{E3204B5E-4959-4A40-9975-703D03C29EDD}" dt="2021-02-11T18:49:38.527" v="343" actId="1037"/>
          <ac:spMkLst>
            <pc:docMk/>
            <pc:sldMk cId="4034338034" sldId="271"/>
            <ac:spMk id="42" creationId="{F053DB0F-01D7-4783-94B3-407D3187F327}"/>
          </ac:spMkLst>
        </pc:spChg>
        <pc:spChg chg="mod">
          <ac:chgData name="Jenefer Silva Monteiro" userId="bb9653d8-75ff-41bd-8c0e-aae66cfce529" providerId="ADAL" clId="{E3204B5E-4959-4A40-9975-703D03C29EDD}" dt="2021-02-11T18:13:19.540" v="186" actId="14100"/>
          <ac:spMkLst>
            <pc:docMk/>
            <pc:sldMk cId="4034338034" sldId="271"/>
            <ac:spMk id="43" creationId="{467EDCDE-6652-402C-875E-2615DB5229D2}"/>
          </ac:spMkLst>
        </pc:spChg>
        <pc:spChg chg="mod">
          <ac:chgData name="Jenefer Silva Monteiro" userId="bb9653d8-75ff-41bd-8c0e-aae66cfce529" providerId="ADAL" clId="{E3204B5E-4959-4A40-9975-703D03C29EDD}" dt="2021-02-11T18:09:38.688" v="176" actId="1076"/>
          <ac:spMkLst>
            <pc:docMk/>
            <pc:sldMk cId="4034338034" sldId="271"/>
            <ac:spMk id="44" creationId="{585597AF-E6AF-48C5-8F2E-701673F5E12C}"/>
          </ac:spMkLst>
        </pc:spChg>
        <pc:spChg chg="mod">
          <ac:chgData name="Jenefer Silva Monteiro" userId="bb9653d8-75ff-41bd-8c0e-aae66cfce529" providerId="ADAL" clId="{E3204B5E-4959-4A40-9975-703D03C29EDD}" dt="2021-02-11T18:15:34.076" v="197" actId="1076"/>
          <ac:spMkLst>
            <pc:docMk/>
            <pc:sldMk cId="4034338034" sldId="271"/>
            <ac:spMk id="45" creationId="{1A9D06F3-A2E4-48A3-A7A5-14743C0B5F87}"/>
          </ac:spMkLst>
        </pc:spChg>
        <pc:spChg chg="mod">
          <ac:chgData name="Jenefer Silva Monteiro" userId="bb9653d8-75ff-41bd-8c0e-aae66cfce529" providerId="ADAL" clId="{E3204B5E-4959-4A40-9975-703D03C29EDD}" dt="2021-02-11T18:08:56.066" v="173" actId="1076"/>
          <ac:spMkLst>
            <pc:docMk/>
            <pc:sldMk cId="4034338034" sldId="271"/>
            <ac:spMk id="46" creationId="{1FBF95F1-1081-454F-87FA-12AA66B2E3DC}"/>
          </ac:spMkLst>
        </pc:spChg>
        <pc:spChg chg="mod">
          <ac:chgData name="Jenefer Silva Monteiro" userId="bb9653d8-75ff-41bd-8c0e-aae66cfce529" providerId="ADAL" clId="{E3204B5E-4959-4A40-9975-703D03C29EDD}" dt="2021-02-11T18:09:17.100" v="175" actId="1076"/>
          <ac:spMkLst>
            <pc:docMk/>
            <pc:sldMk cId="4034338034" sldId="271"/>
            <ac:spMk id="47" creationId="{0DE2CBD0-17DB-434B-888E-4720568076B7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48" creationId="{8C2EEAA8-D57E-4F4D-A5C3-A7E26F37D4C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49" creationId="{5C0E8C79-21F6-4800-AA90-AD42DA6034C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0" creationId="{ADFB24A9-96C0-4590-90A3-B78BA49AF6E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1" creationId="{BA2D9AB7-D7E6-41CA-999E-68BD0862E4B5}"/>
          </ac:spMkLst>
        </pc:spChg>
        <pc:spChg chg="del">
          <ac:chgData name="Jenefer Silva Monteiro" userId="bb9653d8-75ff-41bd-8c0e-aae66cfce529" providerId="ADAL" clId="{E3204B5E-4959-4A40-9975-703D03C29EDD}" dt="2021-02-11T17:57:37.523" v="150" actId="478"/>
          <ac:spMkLst>
            <pc:docMk/>
            <pc:sldMk cId="4034338034" sldId="271"/>
            <ac:spMk id="52" creationId="{7F186FB1-636A-41FD-A411-884C5AA4FEC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3" creationId="{C28F55F7-FDD4-434A-8625-F3EB5099FD4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4" creationId="{126B0DE5-1D2B-4A62-AD01-FA4423A4944B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5" creationId="{BF0769E0-6394-445C-801C-75AE7ABC914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6" creationId="{A5563CA1-BD49-45C6-9FF5-EB37875E0E6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7" creationId="{218FE9E3-284D-4D91-A33A-4833A94D9BC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8" creationId="{7662CDF1-7866-45D9-88DD-A71F3D4DA93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9" creationId="{83C41B8C-4E3A-48DD-9A0A-2521505F90D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0" creationId="{4B16AD30-26DC-463B-B8E9-C4D2CE4D533F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1" creationId="{FDD40B21-33D7-42A9-8230-B8C75294996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2" creationId="{82FF34A6-831D-4BAE-9208-D8D2231A5E11}"/>
          </ac:spMkLst>
        </pc:spChg>
        <pc:spChg chg="add mod">
          <ac:chgData name="Jenefer Silva Monteiro" userId="bb9653d8-75ff-41bd-8c0e-aae66cfce529" providerId="ADAL" clId="{E3204B5E-4959-4A40-9975-703D03C29EDD}" dt="2021-02-11T18:49:27.615" v="342" actId="14100"/>
          <ac:spMkLst>
            <pc:docMk/>
            <pc:sldMk cId="4034338034" sldId="271"/>
            <ac:spMk id="63" creationId="{A4756FFC-9695-4D46-BF9E-5901EA7BD024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4" creationId="{AFC42775-EA30-4AD2-A1F5-048B5E60CCF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5" creationId="{81ABC265-E61B-4683-8854-D46DF84E86DD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6" creationId="{E3B8F597-8C53-45FC-837A-F03E3B957B8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7" creationId="{0EA5F445-FBC1-45BC-BCA0-ACDEBF14DF3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8" creationId="{9B154E21-A41E-4762-B153-50DE8717EFD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9" creationId="{2569E962-06C3-473E-A1DB-4281B03FC17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0" creationId="{A104AA7C-B052-48EE-AAD6-A44AE072BE9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1" creationId="{8DD98429-F55A-4385-81EC-C3500F27B66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2" creationId="{11BC7EDE-4330-448E-BBAA-6E0B54E5E30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3" creationId="{766AB4EA-1092-4718-934B-EC4B1B9B140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4" creationId="{8C0C14B1-4D2E-4F04-8828-B95F789C8D3F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5" creationId="{CD4E2745-08B7-4406-BBE5-5780CCBDC49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6" creationId="{3315504F-7995-4230-83D0-3895A4C43FE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7" creationId="{A483A437-C14C-49B7-8BFE-0696F1A3BE3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8" creationId="{77CCCF68-AD91-4F91-AEF6-0531CEF992D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9" creationId="{CFDBB99E-F4DC-4866-BBEB-30D8001294A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0" creationId="{68EA58F0-F4E0-4972-B2DB-481F9D490A7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1" creationId="{2AD9B3CF-82FE-4B9A-9F72-B6551AD1768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2" creationId="{D8C1D4C8-DEDB-42CA-839E-93DD03758B7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3" creationId="{9046E130-8E13-4F10-A822-5DBD4370F25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4" creationId="{71BAAF53-4159-46D6-ABF4-DE8BE5AAD20E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5" creationId="{85CE898C-3090-4C6A-B55D-ECCF0B70608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6" creationId="{D1CC89B1-79CE-4338-8999-84AEB982761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7" creationId="{785C80C8-BEFC-4745-AFAD-7E8E0ABF447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8" creationId="{905F6AAC-E9C0-425E-8DE6-C4503EE517D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0" creationId="{60D32F72-74D6-4215-A534-E73B4ADA584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1" creationId="{64D85670-11E6-4949-A7AE-162A2295CF0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2" creationId="{2FC89EF0-1418-4251-A4DB-3A930A54559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3" creationId="{A3CDBB5E-FCEF-4F0B-80A1-D62B7257B22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4" creationId="{F8D79FCF-2A0B-410D-9999-7D149ADE1E8D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5" creationId="{90C9FDB1-2C86-4BC5-966C-7682727CB21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6" creationId="{17B46D19-1C28-44B9-AF93-C2C85F58611F}"/>
          </ac:spMkLst>
        </pc:spChg>
        <pc:grpChg chg="add mod">
          <ac:chgData name="Jenefer Silva Monteiro" userId="bb9653d8-75ff-41bd-8c0e-aae66cfce529" providerId="ADAL" clId="{E3204B5E-4959-4A40-9975-703D03C29EDD}" dt="2021-02-11T18:47:44.516" v="337" actId="1076"/>
          <ac:grpSpMkLst>
            <pc:docMk/>
            <pc:sldMk cId="4034338034" sldId="271"/>
            <ac:grpSpMk id="3" creationId="{BECB55F4-BAEA-41D2-9342-FE5A3A38DB38}"/>
          </ac:grpSpMkLst>
        </pc:grpChg>
        <pc:grpChg chg="add mod">
          <ac:chgData name="Jenefer Silva Monteiro" userId="bb9653d8-75ff-41bd-8c0e-aae66cfce529" providerId="ADAL" clId="{E3204B5E-4959-4A40-9975-703D03C29EDD}" dt="2021-02-11T18:47:31.935" v="336" actId="164"/>
          <ac:grpSpMkLst>
            <pc:docMk/>
            <pc:sldMk cId="4034338034" sldId="271"/>
            <ac:grpSpMk id="4" creationId="{46ECF4C9-153A-44FA-85E0-37FCD4F3EB7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5" creationId="{65E9492D-DB4B-4FAD-8589-2884A9A464EE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9" creationId="{2F348BBE-6978-480B-AB44-C45BE62A7CB8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0" creationId="{C7884EA7-217F-4C48-9D14-452EDAD8394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1" creationId="{B50E7ED5-EE32-4604-95E7-7410F53678C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6" creationId="{15E4B4E2-FBA5-4D1A-BA01-D7421C63A769}"/>
          </ac:grpSpMkLst>
        </pc:grpChg>
        <pc:grpChg chg="del mod">
          <ac:chgData name="Jenefer Silva Monteiro" userId="bb9653d8-75ff-41bd-8c0e-aae66cfce529" providerId="ADAL" clId="{E3204B5E-4959-4A40-9975-703D03C29EDD}" dt="2021-02-11T18:06:37.820" v="162" actId="478"/>
          <ac:grpSpMkLst>
            <pc:docMk/>
            <pc:sldMk cId="4034338034" sldId="271"/>
            <ac:grpSpMk id="17" creationId="{934EF48E-1E64-4BF0-8C79-DD33E7C8ABE5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9" creationId="{0B2F7144-D12A-44D6-B9D0-78E52965DFB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38" creationId="{9BCCFC70-5BD9-4DB0-9321-24560738B40B}"/>
          </ac:grpSpMkLst>
        </pc:grpChg>
        <pc:picChg chg="add del mod modCrop">
          <ac:chgData name="Jenefer Silva Monteiro" userId="bb9653d8-75ff-41bd-8c0e-aae66cfce529" providerId="ADAL" clId="{E3204B5E-4959-4A40-9975-703D03C29EDD}" dt="2021-02-11T18:34:59.764" v="311" actId="14100"/>
          <ac:picMkLst>
            <pc:docMk/>
            <pc:sldMk cId="4034338034" sldId="271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E3204B5E-4959-4A40-9975-703D03C29EDD}" dt="2021-02-11T18:36:02.873" v="317"/>
          <ac:picMkLst>
            <pc:docMk/>
            <pc:sldMk cId="4034338034" sldId="271"/>
            <ac:picMk id="89" creationId="{0F2EB80F-D207-4DA7-9CDE-FA7130945D81}"/>
          </ac:picMkLst>
        </pc:picChg>
      </pc:sldChg>
      <pc:sldChg chg="del">
        <pc:chgData name="Jenefer Silva Monteiro" userId="bb9653d8-75ff-41bd-8c0e-aae66cfce529" providerId="ADAL" clId="{E3204B5E-4959-4A40-9975-703D03C29EDD}" dt="2021-02-11T17:58:16.030" v="160" actId="47"/>
        <pc:sldMkLst>
          <pc:docMk/>
          <pc:sldMk cId="200265790" sldId="272"/>
        </pc:sldMkLst>
      </pc:sldChg>
      <pc:sldChg chg="del">
        <pc:chgData name="Jenefer Silva Monteiro" userId="bb9653d8-75ff-41bd-8c0e-aae66cfce529" providerId="ADAL" clId="{E3204B5E-4959-4A40-9975-703D03C29EDD}" dt="2021-02-11T17:58:13.648" v="159" actId="47"/>
        <pc:sldMkLst>
          <pc:docMk/>
          <pc:sldMk cId="3294085693" sldId="274"/>
        </pc:sldMkLst>
      </pc:sldChg>
      <pc:sldChg chg="modSp add mod">
        <pc:chgData name="Jenefer Silva Monteiro" userId="bb9653d8-75ff-41bd-8c0e-aae66cfce529" providerId="ADAL" clId="{E3204B5E-4959-4A40-9975-703D03C29EDD}" dt="2021-02-11T17:52:22.666" v="113" actId="1076"/>
        <pc:sldMkLst>
          <pc:docMk/>
          <pc:sldMk cId="2969660408" sldId="275"/>
        </pc:sldMkLst>
        <pc:spChg chg="mod">
          <ac:chgData name="Jenefer Silva Monteiro" userId="bb9653d8-75ff-41bd-8c0e-aae66cfce529" providerId="ADAL" clId="{E3204B5E-4959-4A40-9975-703D03C29EDD}" dt="2021-02-11T17:52:22.666" v="113" actId="1076"/>
          <ac:spMkLst>
            <pc:docMk/>
            <pc:sldMk cId="2969660408" sldId="275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E3204B5E-4959-4A40-9975-703D03C29EDD}" dt="2021-02-11T17:52:14.172" v="112" actId="1076"/>
          <ac:picMkLst>
            <pc:docMk/>
            <pc:sldMk cId="2969660408" sldId="275"/>
            <ac:picMk id="4" creationId="{B2800C28-F6B8-4813-875C-205020DE68A3}"/>
          </ac:picMkLst>
        </pc:picChg>
      </pc:sldChg>
      <pc:sldChg chg="modSp add mod">
        <pc:chgData name="Jenefer Silva Monteiro" userId="bb9653d8-75ff-41bd-8c0e-aae66cfce529" providerId="ADAL" clId="{E3204B5E-4959-4A40-9975-703D03C29EDD}" dt="2021-02-11T17:54:12.652" v="126" actId="11"/>
        <pc:sldMkLst>
          <pc:docMk/>
          <pc:sldMk cId="1804085796" sldId="276"/>
        </pc:sldMkLst>
        <pc:spChg chg="mod">
          <ac:chgData name="Jenefer Silva Monteiro" userId="bb9653d8-75ff-41bd-8c0e-aae66cfce529" providerId="ADAL" clId="{E3204B5E-4959-4A40-9975-703D03C29EDD}" dt="2021-02-11T17:54:12.652" v="126" actId="11"/>
          <ac:spMkLst>
            <pc:docMk/>
            <pc:sldMk cId="1804085796" sldId="276"/>
            <ac:spMk id="3" creationId="{78C3FACC-E342-4A6A-9E04-61E1CF41E0EF}"/>
          </ac:spMkLst>
        </pc:spChg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FF9DC067-5DDC-43EA-A795-53C9F435C771}"/>
    <pc:docChg chg="undo custSel addSld modSld">
      <pc:chgData name="Jenefer Silva Monteiro" userId="bb9653d8-75ff-41bd-8c0e-aae66cfce529" providerId="ADAL" clId="{FF9DC067-5DDC-43EA-A795-53C9F435C771}" dt="2021-02-25T19:00:55.377" v="1086"/>
      <pc:docMkLst>
        <pc:docMk/>
      </pc:docMkLst>
      <pc:sldChg chg="modTransition">
        <pc:chgData name="Jenefer Silva Monteiro" userId="bb9653d8-75ff-41bd-8c0e-aae66cfce529" providerId="ADAL" clId="{FF9DC067-5DDC-43EA-A795-53C9F435C771}" dt="2021-02-25T19:00:17.181" v="1082"/>
        <pc:sldMkLst>
          <pc:docMk/>
          <pc:sldMk cId="588124559" sldId="256"/>
        </pc:sldMkLst>
      </pc:sldChg>
      <pc:sldChg chg="addSp modSp mod modTransition modAnim">
        <pc:chgData name="Jenefer Silva Monteiro" userId="bb9653d8-75ff-41bd-8c0e-aae66cfce529" providerId="ADAL" clId="{FF9DC067-5DDC-43EA-A795-53C9F435C771}" dt="2021-02-25T19:00:55.377" v="1086"/>
        <pc:sldMkLst>
          <pc:docMk/>
          <pc:sldMk cId="1588459644" sldId="257"/>
        </pc:sldMkLst>
        <pc:spChg chg="mod">
          <ac:chgData name="Jenefer Silva Monteiro" userId="bb9653d8-75ff-41bd-8c0e-aae66cfce529" providerId="ADAL" clId="{FF9DC067-5DDC-43EA-A795-53C9F435C771}" dt="2021-02-11T19:48:43.322" v="73" actId="11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FF9DC067-5DDC-43EA-A795-53C9F435C771}" dt="2021-02-25T17:37:51.657" v="578" actId="1036"/>
          <ac:spMkLst>
            <pc:docMk/>
            <pc:sldMk cId="1588459644" sldId="257"/>
            <ac:spMk id="7" creationId="{76AED3F2-B752-4014-9937-E619947727C3}"/>
          </ac:spMkLst>
        </pc:spChg>
      </pc:sldChg>
      <pc:sldChg chg="modSp mod modTransition">
        <pc:chgData name="Jenefer Silva Monteiro" userId="bb9653d8-75ff-41bd-8c0e-aae66cfce529" providerId="ADAL" clId="{FF9DC067-5DDC-43EA-A795-53C9F435C771}" dt="2021-02-25T19:00:27.785" v="1084"/>
        <pc:sldMkLst>
          <pc:docMk/>
          <pc:sldMk cId="1836062072" sldId="258"/>
        </pc:sldMkLst>
        <pc:spChg chg="mod">
          <ac:chgData name="Jenefer Silva Monteiro" userId="bb9653d8-75ff-41bd-8c0e-aae66cfce529" providerId="ADAL" clId="{FF9DC067-5DDC-43EA-A795-53C9F435C771}" dt="2021-02-11T19:44:13.812" v="36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9DC067-5DDC-43EA-A795-53C9F435C771}" dt="2021-02-11T19:43:49.685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 modTransition">
        <pc:chgData name="Jenefer Silva Monteiro" userId="bb9653d8-75ff-41bd-8c0e-aae66cfce529" providerId="ADAL" clId="{FF9DC067-5DDC-43EA-A795-53C9F435C771}" dt="2021-02-25T19:00:55.377" v="1086"/>
        <pc:sldMkLst>
          <pc:docMk/>
          <pc:sldMk cId="1282345958" sldId="259"/>
        </pc:sldMkLst>
        <pc:spChg chg="mod">
          <ac:chgData name="Jenefer Silva Monteiro" userId="bb9653d8-75ff-41bd-8c0e-aae66cfce529" providerId="ADAL" clId="{FF9DC067-5DDC-43EA-A795-53C9F435C771}" dt="2021-02-11T19:47:15.130" v="61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addSp delSp modSp mod modTransition delAnim modAnim">
        <pc:chgData name="Jenefer Silva Monteiro" userId="bb9653d8-75ff-41bd-8c0e-aae66cfce529" providerId="ADAL" clId="{FF9DC067-5DDC-43EA-A795-53C9F435C771}" dt="2021-02-25T19:00:55.377" v="1086"/>
        <pc:sldMkLst>
          <pc:docMk/>
          <pc:sldMk cId="3700814585" sldId="260"/>
        </pc:sldMkLst>
        <pc:spChg chg="mod">
          <ac:chgData name="Jenefer Silva Monteiro" userId="bb9653d8-75ff-41bd-8c0e-aae66cfce529" providerId="ADAL" clId="{FF9DC067-5DDC-43EA-A795-53C9F435C771}" dt="2021-02-11T19:49:47.052" v="88" actId="1076"/>
          <ac:spMkLst>
            <pc:docMk/>
            <pc:sldMk cId="3700814585" sldId="260"/>
            <ac:spMk id="3" creationId="{78C3FACC-E342-4A6A-9E04-61E1CF41E0EF}"/>
          </ac:spMkLst>
        </pc:spChg>
        <pc:spChg chg="add del mod">
          <ac:chgData name="Jenefer Silva Monteiro" userId="bb9653d8-75ff-41bd-8c0e-aae66cfce529" providerId="ADAL" clId="{FF9DC067-5DDC-43EA-A795-53C9F435C771}" dt="2021-02-25T17:37:57.040" v="580" actId="478"/>
          <ac:spMkLst>
            <pc:docMk/>
            <pc:sldMk cId="3700814585" sldId="260"/>
            <ac:spMk id="5" creationId="{A9F2967E-F042-4453-8C0D-3A8EDD86905A}"/>
          </ac:spMkLst>
        </pc:spChg>
        <pc:spChg chg="add mod">
          <ac:chgData name="Jenefer Silva Monteiro" userId="bb9653d8-75ff-41bd-8c0e-aae66cfce529" providerId="ADAL" clId="{FF9DC067-5DDC-43EA-A795-53C9F435C771}" dt="2021-02-25T17:38:27.335" v="596" actId="20577"/>
          <ac:spMkLst>
            <pc:docMk/>
            <pc:sldMk cId="3700814585" sldId="260"/>
            <ac:spMk id="6" creationId="{3AFD3B08-604A-453A-A545-FD89562F64E4}"/>
          </ac:spMkLst>
        </pc:spChg>
        <pc:spChg chg="add mod">
          <ac:chgData name="Jenefer Silva Monteiro" userId="bb9653d8-75ff-41bd-8c0e-aae66cfce529" providerId="ADAL" clId="{FF9DC067-5DDC-43EA-A795-53C9F435C771}" dt="2021-02-25T17:38:44.544" v="611" actId="20577"/>
          <ac:spMkLst>
            <pc:docMk/>
            <pc:sldMk cId="3700814585" sldId="260"/>
            <ac:spMk id="7" creationId="{E49C442A-DE91-4400-A59B-EA2384FAF51E}"/>
          </ac:spMkLst>
        </pc:spChg>
        <pc:spChg chg="add mod">
          <ac:chgData name="Jenefer Silva Monteiro" userId="bb9653d8-75ff-41bd-8c0e-aae66cfce529" providerId="ADAL" clId="{FF9DC067-5DDC-43EA-A795-53C9F435C771}" dt="2021-02-25T17:39:34.840" v="659" actId="14100"/>
          <ac:spMkLst>
            <pc:docMk/>
            <pc:sldMk cId="3700814585" sldId="260"/>
            <ac:spMk id="8" creationId="{4C5E7F40-3281-4072-9CF0-88C3506C3B53}"/>
          </ac:spMkLst>
        </pc:spChg>
      </pc:sldChg>
      <pc:sldChg chg="modSp mod modTransition">
        <pc:chgData name="Jenefer Silva Monteiro" userId="bb9653d8-75ff-41bd-8c0e-aae66cfce529" providerId="ADAL" clId="{FF9DC067-5DDC-43EA-A795-53C9F435C771}" dt="2021-02-25T19:00:55.377" v="1086"/>
        <pc:sldMkLst>
          <pc:docMk/>
          <pc:sldMk cId="2338933098" sldId="264"/>
        </pc:sldMkLst>
        <pc:spChg chg="mod">
          <ac:chgData name="Jenefer Silva Monteiro" userId="bb9653d8-75ff-41bd-8c0e-aae66cfce529" providerId="ADAL" clId="{FF9DC067-5DDC-43EA-A795-53C9F435C771}" dt="2021-02-11T19:53:32.334" v="183" actId="1076"/>
          <ac:spMkLst>
            <pc:docMk/>
            <pc:sldMk cId="2338933098" sldId="264"/>
            <ac:spMk id="8" creationId="{9EF6E830-EC69-45D7-979B-5007684978DF}"/>
          </ac:spMkLst>
        </pc:spChg>
      </pc:sldChg>
      <pc:sldChg chg="modTransition">
        <pc:chgData name="Jenefer Silva Monteiro" userId="bb9653d8-75ff-41bd-8c0e-aae66cfce529" providerId="ADAL" clId="{FF9DC067-5DDC-43EA-A795-53C9F435C771}" dt="2021-02-25T19:00:55.377" v="1086"/>
        <pc:sldMkLst>
          <pc:docMk/>
          <pc:sldMk cId="3394010896" sldId="266"/>
        </pc:sldMkLst>
      </pc:sldChg>
      <pc:sldChg chg="addSp modSp mod modTransition modAnim">
        <pc:chgData name="Jenefer Silva Monteiro" userId="bb9653d8-75ff-41bd-8c0e-aae66cfce529" providerId="ADAL" clId="{FF9DC067-5DDC-43EA-A795-53C9F435C771}" dt="2021-02-25T19:00:55.377" v="1086"/>
        <pc:sldMkLst>
          <pc:docMk/>
          <pc:sldMk cId="2849138592" sldId="268"/>
        </pc:sldMkLst>
        <pc:spChg chg="mod">
          <ac:chgData name="Jenefer Silva Monteiro" userId="bb9653d8-75ff-41bd-8c0e-aae66cfce529" providerId="ADAL" clId="{FF9DC067-5DDC-43EA-A795-53C9F435C771}" dt="2021-02-11T19:51:01.698" v="158" actId="11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9DC067-5DDC-43EA-A795-53C9F435C771}" dt="2021-02-25T17:40:35.542" v="729" actId="1036"/>
          <ac:spMkLst>
            <pc:docMk/>
            <pc:sldMk cId="2849138592" sldId="268"/>
            <ac:spMk id="5" creationId="{ECC29951-FB1B-40EB-9D5F-299A3B6D373A}"/>
          </ac:spMkLst>
        </pc:spChg>
      </pc:sldChg>
      <pc:sldChg chg="addSp delSp modSp mod modTransition modAnim">
        <pc:chgData name="Jenefer Silva Monteiro" userId="bb9653d8-75ff-41bd-8c0e-aae66cfce529" providerId="ADAL" clId="{FF9DC067-5DDC-43EA-A795-53C9F435C771}" dt="2021-02-25T19:00:55.377" v="1086"/>
        <pc:sldMkLst>
          <pc:docMk/>
          <pc:sldMk cId="3901619728" sldId="269"/>
        </pc:sldMkLst>
        <pc:spChg chg="del">
          <ac:chgData name="Jenefer Silva Monteiro" userId="bb9653d8-75ff-41bd-8c0e-aae66cfce529" providerId="ADAL" clId="{FF9DC067-5DDC-43EA-A795-53C9F435C771}" dt="2021-02-11T19:53:41.663" v="184" actId="478"/>
          <ac:spMkLst>
            <pc:docMk/>
            <pc:sldMk cId="3901619728" sldId="269"/>
            <ac:spMk id="3" creationId="{78C3FACC-E342-4A6A-9E04-61E1CF41E0EF}"/>
          </ac:spMkLst>
        </pc:spChg>
        <pc:spChg chg="mod">
          <ac:chgData name="Jenefer Silva Monteiro" userId="bb9653d8-75ff-41bd-8c0e-aae66cfce529" providerId="ADAL" clId="{FF9DC067-5DDC-43EA-A795-53C9F435C771}" dt="2021-02-18T14:15:10.272" v="413" actId="207"/>
          <ac:spMkLst>
            <pc:docMk/>
            <pc:sldMk cId="3901619728" sldId="269"/>
            <ac:spMk id="8" creationId="{EE2A04D0-303A-4C0E-9794-E434FE67FA53}"/>
          </ac:spMkLst>
        </pc:spChg>
        <pc:spChg chg="mod">
          <ac:chgData name="Jenefer Silva Monteiro" userId="bb9653d8-75ff-41bd-8c0e-aae66cfce529" providerId="ADAL" clId="{FF9DC067-5DDC-43EA-A795-53C9F435C771}" dt="2021-02-11T20:10:49.376" v="345" actId="1076"/>
          <ac:spMkLst>
            <pc:docMk/>
            <pc:sldMk cId="3901619728" sldId="269"/>
            <ac:spMk id="11" creationId="{073DBD41-F1CE-4653-AC50-E3C8BCAE518D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12" creationId="{E3DD05FB-DD17-4DF7-85D1-9D5B24E584E3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13" creationId="{DEAD36FE-55D9-4823-A7E6-D99CF0F9037E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14" creationId="{27F80702-1215-40B1-B23A-1D737ACADCF1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15" creationId="{0F605995-948D-494B-AC33-5C6A9C19D1E8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16" creationId="{23BBA023-AE52-4D41-926E-B2016F811E51}"/>
          </ac:spMkLst>
        </pc:spChg>
        <pc:spChg chg="mod">
          <ac:chgData name="Jenefer Silva Monteiro" userId="bb9653d8-75ff-41bd-8c0e-aae66cfce529" providerId="ADAL" clId="{FF9DC067-5DDC-43EA-A795-53C9F435C771}" dt="2021-02-18T14:15:40.956" v="414" actId="1076"/>
          <ac:spMkLst>
            <pc:docMk/>
            <pc:sldMk cId="3901619728" sldId="269"/>
            <ac:spMk id="17" creationId="{D9B96CF6-08D9-4A53-880C-5FBF7A6BF085}"/>
          </ac:spMkLst>
        </pc:spChg>
        <pc:spChg chg="mod">
          <ac:chgData name="Jenefer Silva Monteiro" userId="bb9653d8-75ff-41bd-8c0e-aae66cfce529" providerId="ADAL" clId="{FF9DC067-5DDC-43EA-A795-53C9F435C771}" dt="2021-02-11T20:22:17.701" v="388" actId="1076"/>
          <ac:spMkLst>
            <pc:docMk/>
            <pc:sldMk cId="3901619728" sldId="269"/>
            <ac:spMk id="18" creationId="{293F0D55-3AA0-4A25-8E54-20E91B5F144E}"/>
          </ac:spMkLst>
        </pc:spChg>
        <pc:spChg chg="mod">
          <ac:chgData name="Jenefer Silva Monteiro" userId="bb9653d8-75ff-41bd-8c0e-aae66cfce529" providerId="ADAL" clId="{FF9DC067-5DDC-43EA-A795-53C9F435C771}" dt="2021-02-11T20:11:36.465" v="349" actId="1076"/>
          <ac:spMkLst>
            <pc:docMk/>
            <pc:sldMk cId="3901619728" sldId="269"/>
            <ac:spMk id="19" creationId="{4023BFB4-0262-4B46-9BA7-D7E1AC51C48E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20" creationId="{DDF2BA90-5B1C-4637-9A59-699D613E511D}"/>
          </ac:spMkLst>
        </pc:spChg>
        <pc:spChg chg="mod">
          <ac:chgData name="Jenefer Silva Monteiro" userId="bb9653d8-75ff-41bd-8c0e-aae66cfce529" providerId="ADAL" clId="{FF9DC067-5DDC-43EA-A795-53C9F435C771}" dt="2021-02-11T20:14:20.959" v="364" actId="1076"/>
          <ac:spMkLst>
            <pc:docMk/>
            <pc:sldMk cId="3901619728" sldId="269"/>
            <ac:spMk id="21" creationId="{A9B503FB-4E92-4AE4-A36F-AEEA6E87C344}"/>
          </ac:spMkLst>
        </pc:spChg>
        <pc:spChg chg="mod">
          <ac:chgData name="Jenefer Silva Monteiro" userId="bb9653d8-75ff-41bd-8c0e-aae66cfce529" providerId="ADAL" clId="{FF9DC067-5DDC-43EA-A795-53C9F435C771}" dt="2021-02-11T20:20:16.356" v="387" actId="1076"/>
          <ac:spMkLst>
            <pc:docMk/>
            <pc:sldMk cId="3901619728" sldId="269"/>
            <ac:spMk id="22" creationId="{960BE7C1-7EA1-49CD-AEFC-1966F12F8F6C}"/>
          </ac:spMkLst>
        </pc:spChg>
        <pc:spChg chg="mod">
          <ac:chgData name="Jenefer Silva Monteiro" userId="bb9653d8-75ff-41bd-8c0e-aae66cfce529" providerId="ADAL" clId="{FF9DC067-5DDC-43EA-A795-53C9F435C771}" dt="2021-02-11T20:09:26.733" v="339" actId="1076"/>
          <ac:spMkLst>
            <pc:docMk/>
            <pc:sldMk cId="3901619728" sldId="269"/>
            <ac:spMk id="23" creationId="{0A306851-A31F-4A2F-9FF8-7ED7DB06729C}"/>
          </ac:spMkLst>
        </pc:spChg>
        <pc:spChg chg="mod">
          <ac:chgData name="Jenefer Silva Monteiro" userId="bb9653d8-75ff-41bd-8c0e-aae66cfce529" providerId="ADAL" clId="{FF9DC067-5DDC-43EA-A795-53C9F435C771}" dt="2021-02-11T20:14:07.123" v="362" actId="1076"/>
          <ac:spMkLst>
            <pc:docMk/>
            <pc:sldMk cId="3901619728" sldId="269"/>
            <ac:spMk id="24" creationId="{51D0C383-F891-403E-B0F5-9B95FBE1E741}"/>
          </ac:spMkLst>
        </pc:spChg>
        <pc:spChg chg="mod">
          <ac:chgData name="Jenefer Silva Monteiro" userId="bb9653d8-75ff-41bd-8c0e-aae66cfce529" providerId="ADAL" clId="{FF9DC067-5DDC-43EA-A795-53C9F435C771}" dt="2021-02-11T20:09:00.208" v="337" actId="1076"/>
          <ac:spMkLst>
            <pc:docMk/>
            <pc:sldMk cId="3901619728" sldId="269"/>
            <ac:spMk id="25" creationId="{5FB008AC-42C0-4863-A17E-D80D3708860A}"/>
          </ac:spMkLst>
        </pc:spChg>
        <pc:spChg chg="mod">
          <ac:chgData name="Jenefer Silva Monteiro" userId="bb9653d8-75ff-41bd-8c0e-aae66cfce529" providerId="ADAL" clId="{FF9DC067-5DDC-43EA-A795-53C9F435C771}" dt="2021-02-25T17:45:24.886" v="777" actId="207"/>
          <ac:spMkLst>
            <pc:docMk/>
            <pc:sldMk cId="3901619728" sldId="269"/>
            <ac:spMk id="26" creationId="{EB56D40B-C39E-4032-86CA-D52C66DA3340}"/>
          </ac:spMkLst>
        </pc:spChg>
        <pc:spChg chg="mod">
          <ac:chgData name="Jenefer Silva Monteiro" userId="bb9653d8-75ff-41bd-8c0e-aae66cfce529" providerId="ADAL" clId="{FF9DC067-5DDC-43EA-A795-53C9F435C771}" dt="2021-02-11T20:10:35.917" v="344" actId="1076"/>
          <ac:spMkLst>
            <pc:docMk/>
            <pc:sldMk cId="3901619728" sldId="269"/>
            <ac:spMk id="27" creationId="{706331D7-B3EB-4DA9-989C-17045DE1488A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28" creationId="{06911A06-D927-40EE-AC7B-A0CC98B9E036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29" creationId="{06D6EC4A-3370-4439-8B32-5E9FCC24CAC6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30" creationId="{D7AB4694-BDB6-4815-AD81-7F967B30043C}"/>
          </ac:spMkLst>
        </pc:spChg>
        <pc:spChg chg="mod">
          <ac:chgData name="Jenefer Silva Monteiro" userId="bb9653d8-75ff-41bd-8c0e-aae66cfce529" providerId="ADAL" clId="{FF9DC067-5DDC-43EA-A795-53C9F435C771}" dt="2021-02-11T20:14:29.803" v="365" actId="1076"/>
          <ac:spMkLst>
            <pc:docMk/>
            <pc:sldMk cId="3901619728" sldId="269"/>
            <ac:spMk id="31" creationId="{744CB9A7-23B7-4757-BBB3-795E63CE9ACE}"/>
          </ac:spMkLst>
        </pc:spChg>
        <pc:spChg chg="mod">
          <ac:chgData name="Jenefer Silva Monteiro" userId="bb9653d8-75ff-41bd-8c0e-aae66cfce529" providerId="ADAL" clId="{FF9DC067-5DDC-43EA-A795-53C9F435C771}" dt="2021-02-11T20:19:50.653" v="385" actId="1036"/>
          <ac:spMkLst>
            <pc:docMk/>
            <pc:sldMk cId="3901619728" sldId="269"/>
            <ac:spMk id="32" creationId="{FBDD44B6-E9EE-4D31-801A-565FB49F8D2A}"/>
          </ac:spMkLst>
        </pc:spChg>
        <pc:spChg chg="mod">
          <ac:chgData name="Jenefer Silva Monteiro" userId="bb9653d8-75ff-41bd-8c0e-aae66cfce529" providerId="ADAL" clId="{FF9DC067-5DDC-43EA-A795-53C9F435C771}" dt="2021-02-11T20:18:53.959" v="381" actId="1076"/>
          <ac:spMkLst>
            <pc:docMk/>
            <pc:sldMk cId="3901619728" sldId="269"/>
            <ac:spMk id="33" creationId="{32426382-E07A-4B9A-8B62-E7B2F1A4C865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34" creationId="{A0159ACF-6E68-4D9D-B92B-B0355C0B064F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35" creationId="{9EA1675D-DEE5-4271-B8DA-8644A4A3F1AE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36" creationId="{5A373EF8-F3EC-471F-A2DF-8185A3ECE0D0}"/>
          </ac:spMkLst>
        </pc:spChg>
        <pc:spChg chg="mod">
          <ac:chgData name="Jenefer Silva Monteiro" userId="bb9653d8-75ff-41bd-8c0e-aae66cfce529" providerId="ADAL" clId="{FF9DC067-5DDC-43EA-A795-53C9F435C771}" dt="2021-02-11T20:10:20.433" v="343" actId="14100"/>
          <ac:spMkLst>
            <pc:docMk/>
            <pc:sldMk cId="3901619728" sldId="269"/>
            <ac:spMk id="37" creationId="{00383024-2AA3-4CF5-81DA-827418BF0650}"/>
          </ac:spMkLst>
        </pc:spChg>
        <pc:spChg chg="mod">
          <ac:chgData name="Jenefer Silva Monteiro" userId="bb9653d8-75ff-41bd-8c0e-aae66cfce529" providerId="ADAL" clId="{FF9DC067-5DDC-43EA-A795-53C9F435C771}" dt="2021-02-18T14:14:22.222" v="407" actId="1036"/>
          <ac:spMkLst>
            <pc:docMk/>
            <pc:sldMk cId="3901619728" sldId="269"/>
            <ac:spMk id="38" creationId="{EAA56FAA-81E4-49E4-84CD-EEC55AE10186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39" creationId="{76366FC3-4370-48E7-A4D8-5FDE7D9FAFDE}"/>
          </ac:spMkLst>
        </pc:spChg>
        <pc:spChg chg="mod">
          <ac:chgData name="Jenefer Silva Monteiro" userId="bb9653d8-75ff-41bd-8c0e-aae66cfce529" providerId="ADAL" clId="{FF9DC067-5DDC-43EA-A795-53C9F435C771}" dt="2021-02-11T20:22:28.481" v="389" actId="1076"/>
          <ac:spMkLst>
            <pc:docMk/>
            <pc:sldMk cId="3901619728" sldId="269"/>
            <ac:spMk id="40" creationId="{B2BC79E7-F872-4C61-8237-944299C43899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41" creationId="{9183806C-6578-4829-AA2B-CE1800D60CA3}"/>
          </ac:spMkLst>
        </pc:spChg>
        <pc:spChg chg="mod">
          <ac:chgData name="Jenefer Silva Monteiro" userId="bb9653d8-75ff-41bd-8c0e-aae66cfce529" providerId="ADAL" clId="{FF9DC067-5DDC-43EA-A795-53C9F435C771}" dt="2021-02-11T20:22:42.661" v="392" actId="1038"/>
          <ac:spMkLst>
            <pc:docMk/>
            <pc:sldMk cId="3901619728" sldId="269"/>
            <ac:spMk id="42" creationId="{F21DC0CE-32A0-4D46-BAF3-146E6B5A9AC2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43" creationId="{5B96AFA6-8DEE-41E5-9B4E-2D88B4F39EA2}"/>
          </ac:spMkLst>
        </pc:spChg>
        <pc:spChg chg="mod">
          <ac:chgData name="Jenefer Silva Monteiro" userId="bb9653d8-75ff-41bd-8c0e-aae66cfce529" providerId="ADAL" clId="{FF9DC067-5DDC-43EA-A795-53C9F435C771}" dt="2021-02-11T20:16:52.751" v="380" actId="1035"/>
          <ac:spMkLst>
            <pc:docMk/>
            <pc:sldMk cId="3901619728" sldId="269"/>
            <ac:spMk id="44" creationId="{88462442-FA38-428D-92C1-3356E7D87D47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45" creationId="{BC28D782-6C9E-444C-93A4-A7DB7CC33436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46" creationId="{1FDED62D-6E71-4E43-AC62-71EEBF128A3E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47" creationId="{1E5A89C8-00B4-4603-B11E-AA20631F92DD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48" creationId="{D418313B-218E-48DC-8EA4-B260846B52B4}"/>
          </ac:spMkLst>
        </pc:spChg>
        <pc:spChg chg="mod">
          <ac:chgData name="Jenefer Silva Monteiro" userId="bb9653d8-75ff-41bd-8c0e-aae66cfce529" providerId="ADAL" clId="{FF9DC067-5DDC-43EA-A795-53C9F435C771}" dt="2021-02-11T20:19:01.656" v="382" actId="1036"/>
          <ac:spMkLst>
            <pc:docMk/>
            <pc:sldMk cId="3901619728" sldId="269"/>
            <ac:spMk id="49" creationId="{5AF2D8CD-4AE9-45B6-86BB-DE193D9A7030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50" creationId="{9856C0F6-09EA-4664-AA4C-779916D47F25}"/>
          </ac:spMkLst>
        </pc:spChg>
        <pc:spChg chg="mod">
          <ac:chgData name="Jenefer Silva Monteiro" userId="bb9653d8-75ff-41bd-8c0e-aae66cfce529" providerId="ADAL" clId="{FF9DC067-5DDC-43EA-A795-53C9F435C771}" dt="2021-02-11T20:11:15.292" v="348" actId="207"/>
          <ac:spMkLst>
            <pc:docMk/>
            <pc:sldMk cId="3901619728" sldId="269"/>
            <ac:spMk id="51" creationId="{9AF30667-2440-4DA9-BE5C-C294900E368F}"/>
          </ac:spMkLst>
        </pc:spChg>
        <pc:spChg chg="mod">
          <ac:chgData name="Jenefer Silva Monteiro" userId="bb9653d8-75ff-41bd-8c0e-aae66cfce529" providerId="ADAL" clId="{FF9DC067-5DDC-43EA-A795-53C9F435C771}" dt="2021-02-18T14:13:20.590" v="402" actId="1076"/>
          <ac:spMkLst>
            <pc:docMk/>
            <pc:sldMk cId="3901619728" sldId="269"/>
            <ac:spMk id="52" creationId="{3A38BC1A-A248-453A-B30E-91BEF8A0B01D}"/>
          </ac:spMkLst>
        </pc:spChg>
        <pc:spChg chg="mod">
          <ac:chgData name="Jenefer Silva Monteiro" userId="bb9653d8-75ff-41bd-8c0e-aae66cfce529" providerId="ADAL" clId="{FF9DC067-5DDC-43EA-A795-53C9F435C771}" dt="2021-02-25T17:51:18.421" v="819" actId="1076"/>
          <ac:spMkLst>
            <pc:docMk/>
            <pc:sldMk cId="3901619728" sldId="269"/>
            <ac:spMk id="53" creationId="{0583959B-DE08-4CC9-821A-C9DB73C76CC2}"/>
          </ac:spMkLst>
        </pc:spChg>
        <pc:spChg chg="mod">
          <ac:chgData name="Jenefer Silva Monteiro" userId="bb9653d8-75ff-41bd-8c0e-aae66cfce529" providerId="ADAL" clId="{FF9DC067-5DDC-43EA-A795-53C9F435C771}" dt="2021-02-18T14:14:46.831" v="410" actId="207"/>
          <ac:spMkLst>
            <pc:docMk/>
            <pc:sldMk cId="3901619728" sldId="269"/>
            <ac:spMk id="54" creationId="{92D3C0E7-3579-4B27-8C67-CB53CB52E9EE}"/>
          </ac:spMkLst>
        </pc:spChg>
        <pc:spChg chg="mod">
          <ac:chgData name="Jenefer Silva Monteiro" userId="bb9653d8-75ff-41bd-8c0e-aae66cfce529" providerId="ADAL" clId="{FF9DC067-5DDC-43EA-A795-53C9F435C771}" dt="2021-02-18T14:37:48.442" v="516" actId="207"/>
          <ac:spMkLst>
            <pc:docMk/>
            <pc:sldMk cId="3901619728" sldId="269"/>
            <ac:spMk id="55" creationId="{37017166-1F01-4C30-9104-C63CC1244F0C}"/>
          </ac:spMkLst>
        </pc:spChg>
        <pc:spChg chg="mod">
          <ac:chgData name="Jenefer Silva Monteiro" userId="bb9653d8-75ff-41bd-8c0e-aae66cfce529" providerId="ADAL" clId="{FF9DC067-5DDC-43EA-A795-53C9F435C771}" dt="2021-02-18T14:16:13.499" v="416" actId="1076"/>
          <ac:spMkLst>
            <pc:docMk/>
            <pc:sldMk cId="3901619728" sldId="269"/>
            <ac:spMk id="58" creationId="{2FDBC811-D96B-498E-A0EB-E5B85F676F41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59" creationId="{7D6AE82B-4441-4EDF-8077-989054ABB704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0" creationId="{75738477-A4AF-4275-BF22-6CAD393FCF49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1" creationId="{D2C9F93B-54A7-4844-856A-5F39A8C03371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2" creationId="{C2E08C3E-6685-4558-81FE-4F39F7035123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3" creationId="{C583BAA0-72CF-47C6-812C-A9ED2E616556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4" creationId="{80570C46-6E77-4B95-9689-CBE56BC9A109}"/>
          </ac:spMkLst>
        </pc:spChg>
        <pc:spChg chg="mod">
          <ac:chgData name="Jenefer Silva Monteiro" userId="bb9653d8-75ff-41bd-8c0e-aae66cfce529" providerId="ADAL" clId="{FF9DC067-5DDC-43EA-A795-53C9F435C771}" dt="2021-02-11T20:09:45.941" v="340" actId="1076"/>
          <ac:spMkLst>
            <pc:docMk/>
            <pc:sldMk cId="3901619728" sldId="269"/>
            <ac:spMk id="65" creationId="{23639DE6-4AE1-42C9-902B-8F55CCDFBEBA}"/>
          </ac:spMkLst>
        </pc:spChg>
        <pc:spChg chg="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66" creationId="{BFB31B8E-0847-4636-BDE8-6027A4D94416}"/>
          </ac:spMkLst>
        </pc:spChg>
        <pc:spChg chg="mod">
          <ac:chgData name="Jenefer Silva Monteiro" userId="bb9653d8-75ff-41bd-8c0e-aae66cfce529" providerId="ADAL" clId="{FF9DC067-5DDC-43EA-A795-53C9F435C771}" dt="2021-02-11T20:12:58.062" v="355" actId="1076"/>
          <ac:spMkLst>
            <pc:docMk/>
            <pc:sldMk cId="3901619728" sldId="269"/>
            <ac:spMk id="67" creationId="{A1F42829-3CD8-498F-B97D-B176A4507A0C}"/>
          </ac:spMkLst>
        </pc:spChg>
        <pc:spChg chg="mod">
          <ac:chgData name="Jenefer Silva Monteiro" userId="bb9653d8-75ff-41bd-8c0e-aae66cfce529" providerId="ADAL" clId="{FF9DC067-5DDC-43EA-A795-53C9F435C771}" dt="2021-02-11T20:11:59.298" v="351" actId="1076"/>
          <ac:spMkLst>
            <pc:docMk/>
            <pc:sldMk cId="3901619728" sldId="269"/>
            <ac:spMk id="68" creationId="{21E70586-EF7C-420E-BF4C-4716243DC7D9}"/>
          </ac:spMkLst>
        </pc:spChg>
        <pc:spChg chg="mod">
          <ac:chgData name="Jenefer Silva Monteiro" userId="bb9653d8-75ff-41bd-8c0e-aae66cfce529" providerId="ADAL" clId="{FF9DC067-5DDC-43EA-A795-53C9F435C771}" dt="2021-02-11T20:13:50.027" v="361" actId="14100"/>
          <ac:spMkLst>
            <pc:docMk/>
            <pc:sldMk cId="3901619728" sldId="269"/>
            <ac:spMk id="69" creationId="{75F6D1D2-758B-459B-8FB3-79CD2A8CB981}"/>
          </ac:spMkLst>
        </pc:spChg>
        <pc:spChg chg="mod">
          <ac:chgData name="Jenefer Silva Monteiro" userId="bb9653d8-75ff-41bd-8c0e-aae66cfce529" providerId="ADAL" clId="{FF9DC067-5DDC-43EA-A795-53C9F435C771}" dt="2021-02-11T20:11:47.747" v="350" actId="1076"/>
          <ac:spMkLst>
            <pc:docMk/>
            <pc:sldMk cId="3901619728" sldId="269"/>
            <ac:spMk id="70" creationId="{813473AA-BDD7-4D2B-8740-CA1BEBE96EC6}"/>
          </ac:spMkLst>
        </pc:spChg>
        <pc:spChg chg="mod">
          <ac:chgData name="Jenefer Silva Monteiro" userId="bb9653d8-75ff-41bd-8c0e-aae66cfce529" providerId="ADAL" clId="{FF9DC067-5DDC-43EA-A795-53C9F435C771}" dt="2021-02-11T20:12:23.095" v="354" actId="1037"/>
          <ac:spMkLst>
            <pc:docMk/>
            <pc:sldMk cId="3901619728" sldId="269"/>
            <ac:spMk id="71" creationId="{A10C909F-92EA-44C7-B677-A741B61664E2}"/>
          </ac:spMkLst>
        </pc:spChg>
        <pc:spChg chg="mod">
          <ac:chgData name="Jenefer Silva Monteiro" userId="bb9653d8-75ff-41bd-8c0e-aae66cfce529" providerId="ADAL" clId="{FF9DC067-5DDC-43EA-A795-53C9F435C771}" dt="2021-02-18T14:18:09.268" v="421" actId="1036"/>
          <ac:spMkLst>
            <pc:docMk/>
            <pc:sldMk cId="3901619728" sldId="269"/>
            <ac:spMk id="72" creationId="{A85F19E1-AD83-4202-9E15-F41F2CB2E943}"/>
          </ac:spMkLst>
        </pc:spChg>
        <pc:spChg chg="mod">
          <ac:chgData name="Jenefer Silva Monteiro" userId="bb9653d8-75ff-41bd-8c0e-aae66cfce529" providerId="ADAL" clId="{FF9DC067-5DDC-43EA-A795-53C9F435C771}" dt="2021-02-11T20:24:57.340" v="397" actId="1076"/>
          <ac:spMkLst>
            <pc:docMk/>
            <pc:sldMk cId="3901619728" sldId="269"/>
            <ac:spMk id="73" creationId="{EB6E2E35-6EA7-41D4-BC02-37A195594148}"/>
          </ac:spMkLst>
        </pc:spChg>
        <pc:spChg chg="mod">
          <ac:chgData name="Jenefer Silva Monteiro" userId="bb9653d8-75ff-41bd-8c0e-aae66cfce529" providerId="ADAL" clId="{FF9DC067-5DDC-43EA-A795-53C9F435C771}" dt="2021-02-11T20:24:18.373" v="393" actId="1076"/>
          <ac:spMkLst>
            <pc:docMk/>
            <pc:sldMk cId="3901619728" sldId="269"/>
            <ac:spMk id="74" creationId="{CB8BA6C2-F243-4051-89CD-A26D726B57E0}"/>
          </ac:spMkLst>
        </pc:spChg>
        <pc:spChg chg="mod">
          <ac:chgData name="Jenefer Silva Monteiro" userId="bb9653d8-75ff-41bd-8c0e-aae66cfce529" providerId="ADAL" clId="{FF9DC067-5DDC-43EA-A795-53C9F435C771}" dt="2021-02-11T20:24:45.405" v="396" actId="1036"/>
          <ac:spMkLst>
            <pc:docMk/>
            <pc:sldMk cId="3901619728" sldId="269"/>
            <ac:spMk id="75" creationId="{4D726299-66E1-4491-AD02-3DB96B3BB246}"/>
          </ac:spMkLst>
        </pc:spChg>
        <pc:spChg chg="mod">
          <ac:chgData name="Jenefer Silva Monteiro" userId="bb9653d8-75ff-41bd-8c0e-aae66cfce529" providerId="ADAL" clId="{FF9DC067-5DDC-43EA-A795-53C9F435C771}" dt="2021-02-18T14:18:20.468" v="422" actId="1076"/>
          <ac:spMkLst>
            <pc:docMk/>
            <pc:sldMk cId="3901619728" sldId="269"/>
            <ac:spMk id="76" creationId="{EB034926-66E6-488D-B568-B25DC11E36A8}"/>
          </ac:spMkLst>
        </pc:spChg>
        <pc:spChg chg="mod">
          <ac:chgData name="Jenefer Silva Monteiro" userId="bb9653d8-75ff-41bd-8c0e-aae66cfce529" providerId="ADAL" clId="{FF9DC067-5DDC-43EA-A795-53C9F435C771}" dt="2021-02-18T14:15:50.206" v="415" actId="14100"/>
          <ac:spMkLst>
            <pc:docMk/>
            <pc:sldMk cId="3901619728" sldId="269"/>
            <ac:spMk id="77" creationId="{C42642B7-C663-49F6-9F2F-BC10B7DA045A}"/>
          </ac:spMkLst>
        </pc:spChg>
        <pc:spChg chg="mod">
          <ac:chgData name="Jenefer Silva Monteiro" userId="bb9653d8-75ff-41bd-8c0e-aae66cfce529" providerId="ADAL" clId="{FF9DC067-5DDC-43EA-A795-53C9F435C771}" dt="2021-02-18T14:19:13.626" v="429" actId="1076"/>
          <ac:spMkLst>
            <pc:docMk/>
            <pc:sldMk cId="3901619728" sldId="269"/>
            <ac:spMk id="78" creationId="{4EE91DE8-C789-4786-A6B7-A3001CB6424D}"/>
          </ac:spMkLst>
        </pc:spChg>
        <pc:spChg chg="mod">
          <ac:chgData name="Jenefer Silva Monteiro" userId="bb9653d8-75ff-41bd-8c0e-aae66cfce529" providerId="ADAL" clId="{FF9DC067-5DDC-43EA-A795-53C9F435C771}" dt="2021-02-18T14:35:27.765" v="503" actId="1035"/>
          <ac:spMkLst>
            <pc:docMk/>
            <pc:sldMk cId="3901619728" sldId="269"/>
            <ac:spMk id="79" creationId="{F985A55B-2E41-41A3-854B-4741267EFD11}"/>
          </ac:spMkLst>
        </pc:spChg>
        <pc:spChg chg="mod">
          <ac:chgData name="Jenefer Silva Monteiro" userId="bb9653d8-75ff-41bd-8c0e-aae66cfce529" providerId="ADAL" clId="{FF9DC067-5DDC-43EA-A795-53C9F435C771}" dt="2021-02-18T14:17:13.557" v="418" actId="1076"/>
          <ac:spMkLst>
            <pc:docMk/>
            <pc:sldMk cId="3901619728" sldId="269"/>
            <ac:spMk id="80" creationId="{C8202338-3DF1-4471-B15D-1C629775B823}"/>
          </ac:spMkLst>
        </pc:spChg>
        <pc:spChg chg="mod">
          <ac:chgData name="Jenefer Silva Monteiro" userId="bb9653d8-75ff-41bd-8c0e-aae66cfce529" providerId="ADAL" clId="{FF9DC067-5DDC-43EA-A795-53C9F435C771}" dt="2021-02-18T14:32:07.560" v="470" actId="1036"/>
          <ac:spMkLst>
            <pc:docMk/>
            <pc:sldMk cId="3901619728" sldId="269"/>
            <ac:spMk id="81" creationId="{81C854B7-AF53-490D-AE00-FF6E2BEF29D4}"/>
          </ac:spMkLst>
        </pc:spChg>
        <pc:spChg chg="mod">
          <ac:chgData name="Jenefer Silva Monteiro" userId="bb9653d8-75ff-41bd-8c0e-aae66cfce529" providerId="ADAL" clId="{FF9DC067-5DDC-43EA-A795-53C9F435C771}" dt="2021-02-18T14:19:02.704" v="428" actId="1035"/>
          <ac:spMkLst>
            <pc:docMk/>
            <pc:sldMk cId="3901619728" sldId="269"/>
            <ac:spMk id="82" creationId="{45F80FA5-1BEA-44A5-954E-F315D4C7DB19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3" creationId="{9A8381C6-412F-4131-A080-5380F8413FE7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4" creationId="{A25031A4-ACA8-4D70-845D-C86A1D08D476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5" creationId="{1471BA08-A55F-409E-85C9-79241A92E3AD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6" creationId="{A426E278-7007-4AA5-A085-AA617BD575C5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7" creationId="{F07C4237-68D5-4491-921D-B6429CA6CA59}"/>
          </ac:spMkLst>
        </pc:spChg>
        <pc:spChg chg="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88" creationId="{7A3AC4EF-72EC-4B30-88EC-687117EA7E8A}"/>
          </ac:spMkLst>
        </pc:spChg>
        <pc:spChg chg="mod">
          <ac:chgData name="Jenefer Silva Monteiro" userId="bb9653d8-75ff-41bd-8c0e-aae66cfce529" providerId="ADAL" clId="{FF9DC067-5DDC-43EA-A795-53C9F435C771}" dt="2021-02-18T14:18:44.413" v="426" actId="207"/>
          <ac:spMkLst>
            <pc:docMk/>
            <pc:sldMk cId="3901619728" sldId="269"/>
            <ac:spMk id="89" creationId="{EF171BEA-E96F-43EB-8BF2-9E9B6EE66D6B}"/>
          </ac:spMkLst>
        </pc:spChg>
        <pc:spChg chg="mod">
          <ac:chgData name="Jenefer Silva Monteiro" userId="bb9653d8-75ff-41bd-8c0e-aae66cfce529" providerId="ADAL" clId="{FF9DC067-5DDC-43EA-A795-53C9F435C771}" dt="2021-02-18T14:19:29.559" v="432" actId="207"/>
          <ac:spMkLst>
            <pc:docMk/>
            <pc:sldMk cId="3901619728" sldId="269"/>
            <ac:spMk id="90" creationId="{4AE9FF0C-3935-4087-BC8D-008CA5B20894}"/>
          </ac:spMkLst>
        </pc:spChg>
        <pc:spChg chg="mod">
          <ac:chgData name="Jenefer Silva Monteiro" userId="bb9653d8-75ff-41bd-8c0e-aae66cfce529" providerId="ADAL" clId="{FF9DC067-5DDC-43EA-A795-53C9F435C771}" dt="2021-02-18T14:21:49.691" v="446" actId="207"/>
          <ac:spMkLst>
            <pc:docMk/>
            <pc:sldMk cId="3901619728" sldId="269"/>
            <ac:spMk id="91" creationId="{EA6203E2-13DA-415C-8857-FE6D3AD48773}"/>
          </ac:spMkLst>
        </pc:spChg>
        <pc:spChg chg="mod">
          <ac:chgData name="Jenefer Silva Monteiro" userId="bb9653d8-75ff-41bd-8c0e-aae66cfce529" providerId="ADAL" clId="{FF9DC067-5DDC-43EA-A795-53C9F435C771}" dt="2021-02-18T14:33:44.959" v="491" actId="1035"/>
          <ac:spMkLst>
            <pc:docMk/>
            <pc:sldMk cId="3901619728" sldId="269"/>
            <ac:spMk id="92" creationId="{572E2D4B-7D71-44B0-A2D2-7FBD45CEA33F}"/>
          </ac:spMkLst>
        </pc:spChg>
        <pc:spChg chg="add mod">
          <ac:chgData name="Jenefer Silva Monteiro" userId="bb9653d8-75ff-41bd-8c0e-aae66cfce529" providerId="ADAL" clId="{FF9DC067-5DDC-43EA-A795-53C9F435C771}" dt="2021-02-11T20:14:09.949" v="363" actId="1038"/>
          <ac:spMkLst>
            <pc:docMk/>
            <pc:sldMk cId="3901619728" sldId="269"/>
            <ac:spMk id="93" creationId="{8EA12F1A-77E8-47B4-9972-64238F4126D6}"/>
          </ac:spMkLst>
        </pc:spChg>
        <pc:spChg chg="add 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94" creationId="{DEC7EEBE-8531-4E7C-9FED-60B715B30986}"/>
          </ac:spMkLst>
        </pc:spChg>
        <pc:spChg chg="add mod">
          <ac:chgData name="Jenefer Silva Monteiro" userId="bb9653d8-75ff-41bd-8c0e-aae66cfce529" providerId="ADAL" clId="{FF9DC067-5DDC-43EA-A795-53C9F435C771}" dt="2021-02-11T20:04:16.641" v="330" actId="208"/>
          <ac:spMkLst>
            <pc:docMk/>
            <pc:sldMk cId="3901619728" sldId="269"/>
            <ac:spMk id="95" creationId="{33E15912-DD92-42DF-B42F-6A64498F4297}"/>
          </ac:spMkLst>
        </pc:spChg>
        <pc:spChg chg="add mod">
          <ac:chgData name="Jenefer Silva Monteiro" userId="bb9653d8-75ff-41bd-8c0e-aae66cfce529" providerId="ADAL" clId="{FF9DC067-5DDC-43EA-A795-53C9F435C771}" dt="2021-02-11T20:05:16.760" v="332" actId="2085"/>
          <ac:spMkLst>
            <pc:docMk/>
            <pc:sldMk cId="3901619728" sldId="269"/>
            <ac:spMk id="96" creationId="{C84270D3-3B77-4C8D-8158-6887AFA27E26}"/>
          </ac:spMkLst>
        </pc:spChg>
        <pc:spChg chg="add mod">
          <ac:chgData name="Jenefer Silva Monteiro" userId="bb9653d8-75ff-41bd-8c0e-aae66cfce529" providerId="ADAL" clId="{FF9DC067-5DDC-43EA-A795-53C9F435C771}" dt="2021-02-18T14:46:59.230" v="570" actId="164"/>
          <ac:spMkLst>
            <pc:docMk/>
            <pc:sldMk cId="3901619728" sldId="269"/>
            <ac:spMk id="97" creationId="{C95D910E-9519-4FCB-8DCE-6FCE7B87A0E3}"/>
          </ac:spMkLst>
        </pc:spChg>
        <pc:spChg chg="add mod">
          <ac:chgData name="Jenefer Silva Monteiro" userId="bb9653d8-75ff-41bd-8c0e-aae66cfce529" providerId="ADAL" clId="{FF9DC067-5DDC-43EA-A795-53C9F435C771}" dt="2021-02-18T14:46:59.230" v="570" actId="164"/>
          <ac:spMkLst>
            <pc:docMk/>
            <pc:sldMk cId="3901619728" sldId="269"/>
            <ac:spMk id="98" creationId="{133DED38-828C-4CA5-94CD-C9690550EC46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99" creationId="{A26C08F3-9EC1-4048-9D96-A8C4ED7F23A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0" creationId="{832A8B30-2520-4BB3-B149-50100F24DA0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1" creationId="{0C5178E1-4EFB-48F8-BDE8-51B0E525E2AE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2" creationId="{C868BD7E-B49D-4AFF-8AFB-C4568AA4E07B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3" creationId="{3AF19F1A-07E9-42B7-867E-171C50E58B84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4" creationId="{A54EAD8D-E0D9-4A33-B6A4-20186B11F02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5" creationId="{34DEC5EA-BB76-4E9F-8DE3-A299A634D8D5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6" creationId="{FBAED366-CA2C-4D51-80B7-2C28D9524A99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7" creationId="{AC461CD2-50B6-4440-B96C-0E013ADB02F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8" creationId="{2B827772-5789-4D34-BBB5-240D9D72067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09" creationId="{CDE7ABFC-3902-4A17-A8E2-4E02DAE1B1A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0" creationId="{0F88D2A4-26C2-4358-A90C-381943749EA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1" creationId="{515D5C9F-400E-4FF2-B73A-2A2E62A99C1B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2" creationId="{D3D9DE01-20F1-4EA2-93BD-376074BAE8F6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3" creationId="{87A83028-9A1C-4987-9D6E-2A89E23B6F33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4" creationId="{D37CCCBC-C118-4542-96E8-E3D518150FF9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5" creationId="{BA8377F2-B40E-4F4F-8A73-F0855E461CCD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6" creationId="{2206CF41-C5CF-4949-9BDE-68A47E1E9279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7" creationId="{B9E6D57A-990B-40F2-8A00-3D5F8B08C0D4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8" creationId="{94A2BA01-ACEB-46E2-A695-43A50207778A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19" creationId="{39E64D63-367F-41D3-9191-FAAB92A55136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0" creationId="{62B83C27-786B-4C88-AD1A-0E7C7DE1A8D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1" creationId="{F63C48BA-2956-4E8A-8B2D-6CECC5E70C7E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2" creationId="{57CA7526-DCDD-40E7-B2D8-7A7FC49BCD07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3" creationId="{3FAB4C55-405F-4EB6-B330-6E8B3F165EB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4" creationId="{45E08DFC-5EB1-469F-9DEA-8BE402214927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5" creationId="{93193A62-5934-4D32-989E-A55AC990E01B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6" creationId="{C54B87AA-A0CB-47F2-8C3E-0365D2EFF1D5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7" creationId="{14285CA4-E6D2-450C-8E4B-D945AB367542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8" creationId="{8153EA2B-2039-4F66-A76A-5EF01663CD23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29" creationId="{7478C03E-941A-4935-AC08-B725AAFFA607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0" creationId="{329151B8-94A8-4765-8AEB-752A09035183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1" creationId="{8BD019EF-5EC2-48F0-A7DD-CB06FA47F9B7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2" creationId="{BDA05D65-6962-4609-95CA-699EAD664143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3" creationId="{F9704583-2D01-4B60-8145-AE31FC8DE680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4" creationId="{7DD52343-C962-45F8-9A1A-8B47AB3E8D87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5" creationId="{0786040A-0B16-49F6-8AEA-C2CA960C32A5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6" creationId="{2FAF5401-F6A3-42B6-B29B-524F557EBA1B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7" creationId="{50FE9A82-75EC-4037-9BA8-2FAA871EA13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8" creationId="{93F21876-FE8A-4CF0-8000-B84B8F599D36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39" creationId="{772206A1-CACF-4B01-93D0-56622F0DA10E}"/>
          </ac:spMkLst>
        </pc:spChg>
        <pc:spChg chg="add mod">
          <ac:chgData name="Jenefer Silva Monteiro" userId="bb9653d8-75ff-41bd-8c0e-aae66cfce529" providerId="ADAL" clId="{FF9DC067-5DDC-43EA-A795-53C9F435C771}" dt="2021-02-18T14:47:22.507" v="572" actId="1076"/>
          <ac:spMkLst>
            <pc:docMk/>
            <pc:sldMk cId="3901619728" sldId="269"/>
            <ac:spMk id="140" creationId="{06C85C36-4567-4166-889D-7AEC0DBB2378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41" creationId="{5C5A4E0C-C2A1-4208-B847-79977012A9CF}"/>
          </ac:spMkLst>
        </pc:spChg>
        <pc:spChg chg="add mod">
          <ac:chgData name="Jenefer Silva Monteiro" userId="bb9653d8-75ff-41bd-8c0e-aae66cfce529" providerId="ADAL" clId="{FF9DC067-5DDC-43EA-A795-53C9F435C771}" dt="2021-02-18T14:46:39.093" v="567" actId="164"/>
          <ac:spMkLst>
            <pc:docMk/>
            <pc:sldMk cId="3901619728" sldId="269"/>
            <ac:spMk id="142" creationId="{6173F91F-0DB2-4AAD-8B76-B271CF313E7C}"/>
          </ac:spMkLst>
        </pc:spChg>
        <pc:spChg chg="add mod">
          <ac:chgData name="Jenefer Silva Monteiro" userId="bb9653d8-75ff-41bd-8c0e-aae66cfce529" providerId="ADAL" clId="{FF9DC067-5DDC-43EA-A795-53C9F435C771}" dt="2021-02-25T17:44:16.527" v="763" actId="20577"/>
          <ac:spMkLst>
            <pc:docMk/>
            <pc:sldMk cId="3901619728" sldId="269"/>
            <ac:spMk id="143" creationId="{55707A13-DA1C-4C86-86FF-BA3BB3E1CC11}"/>
          </ac:spMkLst>
        </pc:spChg>
        <pc:spChg chg="add mod">
          <ac:chgData name="Jenefer Silva Monteiro" userId="bb9653d8-75ff-41bd-8c0e-aae66cfce529" providerId="ADAL" clId="{FF9DC067-5DDC-43EA-A795-53C9F435C771}" dt="2021-02-25T17:44:28.227" v="766" actId="20577"/>
          <ac:spMkLst>
            <pc:docMk/>
            <pc:sldMk cId="3901619728" sldId="269"/>
            <ac:spMk id="144" creationId="{92261C39-D194-4EF0-A8B3-C9554AAC07C6}"/>
          </ac:spMkLst>
        </pc:spChg>
        <pc:spChg chg="add mod">
          <ac:chgData name="Jenefer Silva Monteiro" userId="bb9653d8-75ff-41bd-8c0e-aae66cfce529" providerId="ADAL" clId="{FF9DC067-5DDC-43EA-A795-53C9F435C771}" dt="2021-02-25T17:44:43.661" v="771" actId="1036"/>
          <ac:spMkLst>
            <pc:docMk/>
            <pc:sldMk cId="3901619728" sldId="269"/>
            <ac:spMk id="145" creationId="{499B47CD-CDB5-4530-8BA9-62F36060CC73}"/>
          </ac:spMkLst>
        </pc:spChg>
        <pc:spChg chg="add mod">
          <ac:chgData name="Jenefer Silva Monteiro" userId="bb9653d8-75ff-41bd-8c0e-aae66cfce529" providerId="ADAL" clId="{FF9DC067-5DDC-43EA-A795-53C9F435C771}" dt="2021-02-25T17:45:04.225" v="776" actId="20577"/>
          <ac:spMkLst>
            <pc:docMk/>
            <pc:sldMk cId="3901619728" sldId="269"/>
            <ac:spMk id="146" creationId="{EE9C4129-2025-43FD-AF98-9CEABD4A3EF4}"/>
          </ac:spMkLst>
        </pc:spChg>
        <pc:spChg chg="add mod">
          <ac:chgData name="Jenefer Silva Monteiro" userId="bb9653d8-75ff-41bd-8c0e-aae66cfce529" providerId="ADAL" clId="{FF9DC067-5DDC-43EA-A795-53C9F435C771}" dt="2021-02-25T17:46:00.363" v="781" actId="1035"/>
          <ac:spMkLst>
            <pc:docMk/>
            <pc:sldMk cId="3901619728" sldId="269"/>
            <ac:spMk id="147" creationId="{C38BCD96-033F-4B40-B113-514D0AE11317}"/>
          </ac:spMkLst>
        </pc:spChg>
        <pc:spChg chg="add mod">
          <ac:chgData name="Jenefer Silva Monteiro" userId="bb9653d8-75ff-41bd-8c0e-aae66cfce529" providerId="ADAL" clId="{FF9DC067-5DDC-43EA-A795-53C9F435C771}" dt="2021-02-25T17:46:13.358" v="784" actId="20577"/>
          <ac:spMkLst>
            <pc:docMk/>
            <pc:sldMk cId="3901619728" sldId="269"/>
            <ac:spMk id="148" creationId="{7B5CE31C-2699-4E92-B5BD-D62A83BEE79C}"/>
          </ac:spMkLst>
        </pc:spChg>
        <pc:spChg chg="add mod">
          <ac:chgData name="Jenefer Silva Monteiro" userId="bb9653d8-75ff-41bd-8c0e-aae66cfce529" providerId="ADAL" clId="{FF9DC067-5DDC-43EA-A795-53C9F435C771}" dt="2021-02-25T17:46:23.521" v="787" actId="20577"/>
          <ac:spMkLst>
            <pc:docMk/>
            <pc:sldMk cId="3901619728" sldId="269"/>
            <ac:spMk id="149" creationId="{8DB7CA16-EE15-4259-813A-029430BC0081}"/>
          </ac:spMkLst>
        </pc:spChg>
        <pc:spChg chg="add mod">
          <ac:chgData name="Jenefer Silva Monteiro" userId="bb9653d8-75ff-41bd-8c0e-aae66cfce529" providerId="ADAL" clId="{FF9DC067-5DDC-43EA-A795-53C9F435C771}" dt="2021-02-25T17:46:38.398" v="790" actId="20577"/>
          <ac:spMkLst>
            <pc:docMk/>
            <pc:sldMk cId="3901619728" sldId="269"/>
            <ac:spMk id="150" creationId="{2634C19F-D613-408A-99E9-A60C3B7BB5A3}"/>
          </ac:spMkLst>
        </pc:spChg>
        <pc:spChg chg="add mod">
          <ac:chgData name="Jenefer Silva Monteiro" userId="bb9653d8-75ff-41bd-8c0e-aae66cfce529" providerId="ADAL" clId="{FF9DC067-5DDC-43EA-A795-53C9F435C771}" dt="2021-02-25T17:46:57.171" v="792" actId="1076"/>
          <ac:spMkLst>
            <pc:docMk/>
            <pc:sldMk cId="3901619728" sldId="269"/>
            <ac:spMk id="151" creationId="{9D6CF2D0-2022-449D-BF6C-4BE636B63683}"/>
          </ac:spMkLst>
        </pc:spChg>
        <pc:spChg chg="add mod">
          <ac:chgData name="Jenefer Silva Monteiro" userId="bb9653d8-75ff-41bd-8c0e-aae66cfce529" providerId="ADAL" clId="{FF9DC067-5DDC-43EA-A795-53C9F435C771}" dt="2021-02-25T17:47:05.857" v="794" actId="1076"/>
          <ac:spMkLst>
            <pc:docMk/>
            <pc:sldMk cId="3901619728" sldId="269"/>
            <ac:spMk id="152" creationId="{C72C5C14-30A6-46C5-AA37-F363C69E5F05}"/>
          </ac:spMkLst>
        </pc:spChg>
        <pc:spChg chg="add mod">
          <ac:chgData name="Jenefer Silva Monteiro" userId="bb9653d8-75ff-41bd-8c0e-aae66cfce529" providerId="ADAL" clId="{FF9DC067-5DDC-43EA-A795-53C9F435C771}" dt="2021-02-25T17:47:21.847" v="797" actId="20577"/>
          <ac:spMkLst>
            <pc:docMk/>
            <pc:sldMk cId="3901619728" sldId="269"/>
            <ac:spMk id="153" creationId="{9E494B68-0D14-4C69-B00D-0FCABC398144}"/>
          </ac:spMkLst>
        </pc:spChg>
        <pc:spChg chg="add mod">
          <ac:chgData name="Jenefer Silva Monteiro" userId="bb9653d8-75ff-41bd-8c0e-aae66cfce529" providerId="ADAL" clId="{FF9DC067-5DDC-43EA-A795-53C9F435C771}" dt="2021-02-25T17:47:36.745" v="802" actId="20577"/>
          <ac:spMkLst>
            <pc:docMk/>
            <pc:sldMk cId="3901619728" sldId="269"/>
            <ac:spMk id="154" creationId="{12B8BC5A-5BA7-4606-904F-446916C0C2F8}"/>
          </ac:spMkLst>
        </pc:spChg>
        <pc:spChg chg="add mod">
          <ac:chgData name="Jenefer Silva Monteiro" userId="bb9653d8-75ff-41bd-8c0e-aae66cfce529" providerId="ADAL" clId="{FF9DC067-5DDC-43EA-A795-53C9F435C771}" dt="2021-02-25T17:47:49.176" v="808" actId="20577"/>
          <ac:spMkLst>
            <pc:docMk/>
            <pc:sldMk cId="3901619728" sldId="269"/>
            <ac:spMk id="155" creationId="{A89D251E-6E9F-4E92-A2E5-B7096A99D9CD}"/>
          </ac:spMkLst>
        </pc:spChg>
        <pc:spChg chg="add mod">
          <ac:chgData name="Jenefer Silva Monteiro" userId="bb9653d8-75ff-41bd-8c0e-aae66cfce529" providerId="ADAL" clId="{FF9DC067-5DDC-43EA-A795-53C9F435C771}" dt="2021-02-25T17:48:00.270" v="811" actId="20577"/>
          <ac:spMkLst>
            <pc:docMk/>
            <pc:sldMk cId="3901619728" sldId="269"/>
            <ac:spMk id="156" creationId="{C0F8C0B0-7837-418B-81E7-956D085CBD9A}"/>
          </ac:spMkLst>
        </pc:spChg>
        <pc:spChg chg="add mod">
          <ac:chgData name="Jenefer Silva Monteiro" userId="bb9653d8-75ff-41bd-8c0e-aae66cfce529" providerId="ADAL" clId="{FF9DC067-5DDC-43EA-A795-53C9F435C771}" dt="2021-02-25T17:48:13.695" v="815" actId="20577"/>
          <ac:spMkLst>
            <pc:docMk/>
            <pc:sldMk cId="3901619728" sldId="269"/>
            <ac:spMk id="157" creationId="{27968AF7-FF41-4EF5-9400-59671FB00DDB}"/>
          </ac:spMkLst>
        </pc:spChg>
        <pc:spChg chg="add mod">
          <ac:chgData name="Jenefer Silva Monteiro" userId="bb9653d8-75ff-41bd-8c0e-aae66cfce529" providerId="ADAL" clId="{FF9DC067-5DDC-43EA-A795-53C9F435C771}" dt="2021-02-25T17:48:22.790" v="818" actId="20577"/>
          <ac:spMkLst>
            <pc:docMk/>
            <pc:sldMk cId="3901619728" sldId="269"/>
            <ac:spMk id="158" creationId="{6C32A2E5-340C-4DFD-B571-76B8E4FF4E39}"/>
          </ac:spMkLst>
        </pc:spChg>
        <pc:spChg chg="add mod">
          <ac:chgData name="Jenefer Silva Monteiro" userId="bb9653d8-75ff-41bd-8c0e-aae66cfce529" providerId="ADAL" clId="{FF9DC067-5DDC-43EA-A795-53C9F435C771}" dt="2021-02-25T17:51:34.915" v="828" actId="1035"/>
          <ac:spMkLst>
            <pc:docMk/>
            <pc:sldMk cId="3901619728" sldId="269"/>
            <ac:spMk id="159" creationId="{569B332C-26C3-4E92-BA35-DF0F996EE472}"/>
          </ac:spMkLst>
        </pc:spChg>
        <pc:spChg chg="add mod">
          <ac:chgData name="Jenefer Silva Monteiro" userId="bb9653d8-75ff-41bd-8c0e-aae66cfce529" providerId="ADAL" clId="{FF9DC067-5DDC-43EA-A795-53C9F435C771}" dt="2021-02-25T17:52:04.814" v="836" actId="1038"/>
          <ac:spMkLst>
            <pc:docMk/>
            <pc:sldMk cId="3901619728" sldId="269"/>
            <ac:spMk id="160" creationId="{2A7E64C9-7CC1-436C-92AF-823B643C4B89}"/>
          </ac:spMkLst>
        </pc:spChg>
        <pc:spChg chg="add mod">
          <ac:chgData name="Jenefer Silva Monteiro" userId="bb9653d8-75ff-41bd-8c0e-aae66cfce529" providerId="ADAL" clId="{FF9DC067-5DDC-43EA-A795-53C9F435C771}" dt="2021-02-25T17:52:15.568" v="839" actId="20577"/>
          <ac:spMkLst>
            <pc:docMk/>
            <pc:sldMk cId="3901619728" sldId="269"/>
            <ac:spMk id="161" creationId="{985C6BBC-CD9D-4BD0-BAE2-79B574C9D1CC}"/>
          </ac:spMkLst>
        </pc:spChg>
        <pc:spChg chg="add mod">
          <ac:chgData name="Jenefer Silva Monteiro" userId="bb9653d8-75ff-41bd-8c0e-aae66cfce529" providerId="ADAL" clId="{FF9DC067-5DDC-43EA-A795-53C9F435C771}" dt="2021-02-25T17:52:35.901" v="844" actId="20577"/>
          <ac:spMkLst>
            <pc:docMk/>
            <pc:sldMk cId="3901619728" sldId="269"/>
            <ac:spMk id="162" creationId="{D2CD1F45-55E2-4AAA-AA7A-05ACBCC81129}"/>
          </ac:spMkLst>
        </pc:spChg>
        <pc:spChg chg="add mod">
          <ac:chgData name="Jenefer Silva Monteiro" userId="bb9653d8-75ff-41bd-8c0e-aae66cfce529" providerId="ADAL" clId="{FF9DC067-5DDC-43EA-A795-53C9F435C771}" dt="2021-02-25T17:52:50.709" v="847" actId="20577"/>
          <ac:spMkLst>
            <pc:docMk/>
            <pc:sldMk cId="3901619728" sldId="269"/>
            <ac:spMk id="163" creationId="{B51DFB05-4B35-4184-A71B-E1EADD880600}"/>
          </ac:spMkLst>
        </pc:spChg>
        <pc:spChg chg="add mod">
          <ac:chgData name="Jenefer Silva Monteiro" userId="bb9653d8-75ff-41bd-8c0e-aae66cfce529" providerId="ADAL" clId="{FF9DC067-5DDC-43EA-A795-53C9F435C771}" dt="2021-02-25T17:53:22.138" v="850" actId="20577"/>
          <ac:spMkLst>
            <pc:docMk/>
            <pc:sldMk cId="3901619728" sldId="269"/>
            <ac:spMk id="164" creationId="{1D8B4005-2ADA-4087-BA6E-060897710D20}"/>
          </ac:spMkLst>
        </pc:spChg>
        <pc:spChg chg="add mod">
          <ac:chgData name="Jenefer Silva Monteiro" userId="bb9653d8-75ff-41bd-8c0e-aae66cfce529" providerId="ADAL" clId="{FF9DC067-5DDC-43EA-A795-53C9F435C771}" dt="2021-02-25T17:53:35.879" v="853" actId="20577"/>
          <ac:spMkLst>
            <pc:docMk/>
            <pc:sldMk cId="3901619728" sldId="269"/>
            <ac:spMk id="165" creationId="{5E4905C2-2D7E-4691-BF72-F0201F8F0834}"/>
          </ac:spMkLst>
        </pc:spChg>
        <pc:spChg chg="add mod">
          <ac:chgData name="Jenefer Silva Monteiro" userId="bb9653d8-75ff-41bd-8c0e-aae66cfce529" providerId="ADAL" clId="{FF9DC067-5DDC-43EA-A795-53C9F435C771}" dt="2021-02-25T17:53:47.949" v="856" actId="20577"/>
          <ac:spMkLst>
            <pc:docMk/>
            <pc:sldMk cId="3901619728" sldId="269"/>
            <ac:spMk id="166" creationId="{6A75E739-2E54-4725-836D-27EEA5331557}"/>
          </ac:spMkLst>
        </pc:spChg>
        <pc:spChg chg="add mod">
          <ac:chgData name="Jenefer Silva Monteiro" userId="bb9653d8-75ff-41bd-8c0e-aae66cfce529" providerId="ADAL" clId="{FF9DC067-5DDC-43EA-A795-53C9F435C771}" dt="2021-02-25T17:53:58.814" v="859" actId="20577"/>
          <ac:spMkLst>
            <pc:docMk/>
            <pc:sldMk cId="3901619728" sldId="269"/>
            <ac:spMk id="167" creationId="{644B2666-29A1-41B2-8760-002E03A65CFE}"/>
          </ac:spMkLst>
        </pc:spChg>
        <pc:spChg chg="add mod">
          <ac:chgData name="Jenefer Silva Monteiro" userId="bb9653d8-75ff-41bd-8c0e-aae66cfce529" providerId="ADAL" clId="{FF9DC067-5DDC-43EA-A795-53C9F435C771}" dt="2021-02-25T17:54:10.715" v="862" actId="20577"/>
          <ac:spMkLst>
            <pc:docMk/>
            <pc:sldMk cId="3901619728" sldId="269"/>
            <ac:spMk id="168" creationId="{3031FCCD-DC41-44BB-AE98-F230A9DA2C37}"/>
          </ac:spMkLst>
        </pc:spChg>
        <pc:spChg chg="add mod">
          <ac:chgData name="Jenefer Silva Monteiro" userId="bb9653d8-75ff-41bd-8c0e-aae66cfce529" providerId="ADAL" clId="{FF9DC067-5DDC-43EA-A795-53C9F435C771}" dt="2021-02-25T17:54:20.861" v="865" actId="20577"/>
          <ac:spMkLst>
            <pc:docMk/>
            <pc:sldMk cId="3901619728" sldId="269"/>
            <ac:spMk id="169" creationId="{999E2242-BE09-4CEF-BA92-B93F75DFF5F8}"/>
          </ac:spMkLst>
        </pc:spChg>
        <pc:spChg chg="add mod">
          <ac:chgData name="Jenefer Silva Monteiro" userId="bb9653d8-75ff-41bd-8c0e-aae66cfce529" providerId="ADAL" clId="{FF9DC067-5DDC-43EA-A795-53C9F435C771}" dt="2021-02-25T17:54:37.832" v="870" actId="1035"/>
          <ac:spMkLst>
            <pc:docMk/>
            <pc:sldMk cId="3901619728" sldId="269"/>
            <ac:spMk id="170" creationId="{300CAA60-7D09-4B66-862A-37C4005AA4C7}"/>
          </ac:spMkLst>
        </pc:spChg>
        <pc:spChg chg="add mod">
          <ac:chgData name="Jenefer Silva Monteiro" userId="bb9653d8-75ff-41bd-8c0e-aae66cfce529" providerId="ADAL" clId="{FF9DC067-5DDC-43EA-A795-53C9F435C771}" dt="2021-02-25T17:54:53.007" v="873" actId="20577"/>
          <ac:spMkLst>
            <pc:docMk/>
            <pc:sldMk cId="3901619728" sldId="269"/>
            <ac:spMk id="171" creationId="{F6C22D6B-5FB3-4791-8128-11F1CABB29BF}"/>
          </ac:spMkLst>
        </pc:spChg>
        <pc:spChg chg="add mod">
          <ac:chgData name="Jenefer Silva Monteiro" userId="bb9653d8-75ff-41bd-8c0e-aae66cfce529" providerId="ADAL" clId="{FF9DC067-5DDC-43EA-A795-53C9F435C771}" dt="2021-02-25T17:55:04.996" v="875" actId="1076"/>
          <ac:spMkLst>
            <pc:docMk/>
            <pc:sldMk cId="3901619728" sldId="269"/>
            <ac:spMk id="172" creationId="{EE52538E-8136-431F-9C5B-E7C7A1BFDDE9}"/>
          </ac:spMkLst>
        </pc:spChg>
        <pc:spChg chg="add mod">
          <ac:chgData name="Jenefer Silva Monteiro" userId="bb9653d8-75ff-41bd-8c0e-aae66cfce529" providerId="ADAL" clId="{FF9DC067-5DDC-43EA-A795-53C9F435C771}" dt="2021-02-25T17:55:16.057" v="878" actId="20577"/>
          <ac:spMkLst>
            <pc:docMk/>
            <pc:sldMk cId="3901619728" sldId="269"/>
            <ac:spMk id="173" creationId="{FD8932B1-D0B0-4296-9254-2976A74C1782}"/>
          </ac:spMkLst>
        </pc:spChg>
        <pc:spChg chg="add mod">
          <ac:chgData name="Jenefer Silva Monteiro" userId="bb9653d8-75ff-41bd-8c0e-aae66cfce529" providerId="ADAL" clId="{FF9DC067-5DDC-43EA-A795-53C9F435C771}" dt="2021-02-25T17:55:31.041" v="881" actId="20577"/>
          <ac:spMkLst>
            <pc:docMk/>
            <pc:sldMk cId="3901619728" sldId="269"/>
            <ac:spMk id="174" creationId="{3B78C17F-3FB4-4FDC-BB2B-7BD50BC96EE3}"/>
          </ac:spMkLst>
        </pc:spChg>
        <pc:spChg chg="add mod">
          <ac:chgData name="Jenefer Silva Monteiro" userId="bb9653d8-75ff-41bd-8c0e-aae66cfce529" providerId="ADAL" clId="{FF9DC067-5DDC-43EA-A795-53C9F435C771}" dt="2021-02-25T17:55:39.823" v="884" actId="20577"/>
          <ac:spMkLst>
            <pc:docMk/>
            <pc:sldMk cId="3901619728" sldId="269"/>
            <ac:spMk id="175" creationId="{56E3F9DF-4706-4FA1-B7E6-7F8A4B89FB46}"/>
          </ac:spMkLst>
        </pc:spChg>
        <pc:spChg chg="add mod">
          <ac:chgData name="Jenefer Silva Monteiro" userId="bb9653d8-75ff-41bd-8c0e-aae66cfce529" providerId="ADAL" clId="{FF9DC067-5DDC-43EA-A795-53C9F435C771}" dt="2021-02-25T17:56:02.260" v="889" actId="20577"/>
          <ac:spMkLst>
            <pc:docMk/>
            <pc:sldMk cId="3901619728" sldId="269"/>
            <ac:spMk id="176" creationId="{8089D804-FB26-4C6C-998F-954A7FDB98E7}"/>
          </ac:spMkLst>
        </pc:spChg>
        <pc:spChg chg="add mod">
          <ac:chgData name="Jenefer Silva Monteiro" userId="bb9653d8-75ff-41bd-8c0e-aae66cfce529" providerId="ADAL" clId="{FF9DC067-5DDC-43EA-A795-53C9F435C771}" dt="2021-02-25T17:56:11.732" v="892" actId="20577"/>
          <ac:spMkLst>
            <pc:docMk/>
            <pc:sldMk cId="3901619728" sldId="269"/>
            <ac:spMk id="177" creationId="{968E1B7E-A863-446F-B679-E580D38EA7FB}"/>
          </ac:spMkLst>
        </pc:spChg>
        <pc:spChg chg="add mod">
          <ac:chgData name="Jenefer Silva Monteiro" userId="bb9653d8-75ff-41bd-8c0e-aae66cfce529" providerId="ADAL" clId="{FF9DC067-5DDC-43EA-A795-53C9F435C771}" dt="2021-02-25T17:56:31.600" v="895" actId="20577"/>
          <ac:spMkLst>
            <pc:docMk/>
            <pc:sldMk cId="3901619728" sldId="269"/>
            <ac:spMk id="178" creationId="{052C9B6C-FF63-4716-9991-BCFED698D9F0}"/>
          </ac:spMkLst>
        </pc:spChg>
        <pc:spChg chg="add mod">
          <ac:chgData name="Jenefer Silva Monteiro" userId="bb9653d8-75ff-41bd-8c0e-aae66cfce529" providerId="ADAL" clId="{FF9DC067-5DDC-43EA-A795-53C9F435C771}" dt="2021-02-25T17:56:46.251" v="898" actId="20577"/>
          <ac:spMkLst>
            <pc:docMk/>
            <pc:sldMk cId="3901619728" sldId="269"/>
            <ac:spMk id="179" creationId="{C135B6E9-4901-443C-989D-589FC0DB1ADA}"/>
          </ac:spMkLst>
        </pc:spChg>
        <pc:spChg chg="add mod">
          <ac:chgData name="Jenefer Silva Monteiro" userId="bb9653d8-75ff-41bd-8c0e-aae66cfce529" providerId="ADAL" clId="{FF9DC067-5DDC-43EA-A795-53C9F435C771}" dt="2021-02-25T17:56:56.017" v="901" actId="20577"/>
          <ac:spMkLst>
            <pc:docMk/>
            <pc:sldMk cId="3901619728" sldId="269"/>
            <ac:spMk id="180" creationId="{9139A3ED-2F29-49DF-BAA5-7405CEC428FF}"/>
          </ac:spMkLst>
        </pc:spChg>
        <pc:spChg chg="add mod">
          <ac:chgData name="Jenefer Silva Monteiro" userId="bb9653d8-75ff-41bd-8c0e-aae66cfce529" providerId="ADAL" clId="{FF9DC067-5DDC-43EA-A795-53C9F435C771}" dt="2021-02-25T17:57:05.209" v="904" actId="20577"/>
          <ac:spMkLst>
            <pc:docMk/>
            <pc:sldMk cId="3901619728" sldId="269"/>
            <ac:spMk id="181" creationId="{AFB9795E-A5B9-4EF8-838F-D1F127BF4F51}"/>
          </ac:spMkLst>
        </pc:spChg>
        <pc:spChg chg="add mod">
          <ac:chgData name="Jenefer Silva Monteiro" userId="bb9653d8-75ff-41bd-8c0e-aae66cfce529" providerId="ADAL" clId="{FF9DC067-5DDC-43EA-A795-53C9F435C771}" dt="2021-02-25T17:57:17.714" v="907" actId="20577"/>
          <ac:spMkLst>
            <pc:docMk/>
            <pc:sldMk cId="3901619728" sldId="269"/>
            <ac:spMk id="182" creationId="{273E622C-EF1A-4B9F-B869-4D430711832A}"/>
          </ac:spMkLst>
        </pc:spChg>
        <pc:spChg chg="add mod">
          <ac:chgData name="Jenefer Silva Monteiro" userId="bb9653d8-75ff-41bd-8c0e-aae66cfce529" providerId="ADAL" clId="{FF9DC067-5DDC-43EA-A795-53C9F435C771}" dt="2021-02-25T17:57:31.821" v="910" actId="20577"/>
          <ac:spMkLst>
            <pc:docMk/>
            <pc:sldMk cId="3901619728" sldId="269"/>
            <ac:spMk id="183" creationId="{04ACDF26-8FAF-4467-8E27-D228F189D790}"/>
          </ac:spMkLst>
        </pc:spChg>
        <pc:spChg chg="add mod">
          <ac:chgData name="Jenefer Silva Monteiro" userId="bb9653d8-75ff-41bd-8c0e-aae66cfce529" providerId="ADAL" clId="{FF9DC067-5DDC-43EA-A795-53C9F435C771}" dt="2021-02-25T17:57:43.987" v="913" actId="20577"/>
          <ac:spMkLst>
            <pc:docMk/>
            <pc:sldMk cId="3901619728" sldId="269"/>
            <ac:spMk id="184" creationId="{0FCA2C2E-09F6-4EE0-A91E-334873505D98}"/>
          </ac:spMkLst>
        </pc:spChg>
        <pc:spChg chg="add mod">
          <ac:chgData name="Jenefer Silva Monteiro" userId="bb9653d8-75ff-41bd-8c0e-aae66cfce529" providerId="ADAL" clId="{FF9DC067-5DDC-43EA-A795-53C9F435C771}" dt="2021-02-25T17:57:53.993" v="916" actId="20577"/>
          <ac:spMkLst>
            <pc:docMk/>
            <pc:sldMk cId="3901619728" sldId="269"/>
            <ac:spMk id="185" creationId="{168A9771-B8BC-46AE-BBDF-9083848417B0}"/>
          </ac:spMkLst>
        </pc:spChg>
        <pc:spChg chg="add mod">
          <ac:chgData name="Jenefer Silva Monteiro" userId="bb9653d8-75ff-41bd-8c0e-aae66cfce529" providerId="ADAL" clId="{FF9DC067-5DDC-43EA-A795-53C9F435C771}" dt="2021-02-25T17:58:20.285" v="920" actId="20577"/>
          <ac:spMkLst>
            <pc:docMk/>
            <pc:sldMk cId="3901619728" sldId="269"/>
            <ac:spMk id="186" creationId="{43761DD3-0B9E-4B30-979D-4B3971359C03}"/>
          </ac:spMkLst>
        </pc:spChg>
        <pc:spChg chg="add mod">
          <ac:chgData name="Jenefer Silva Monteiro" userId="bb9653d8-75ff-41bd-8c0e-aae66cfce529" providerId="ADAL" clId="{FF9DC067-5DDC-43EA-A795-53C9F435C771}" dt="2021-02-25T17:58:31.843" v="923" actId="20577"/>
          <ac:spMkLst>
            <pc:docMk/>
            <pc:sldMk cId="3901619728" sldId="269"/>
            <ac:spMk id="187" creationId="{201601F3-2901-46AD-813B-A9F19002389C}"/>
          </ac:spMkLst>
        </pc:spChg>
        <pc:spChg chg="add mod">
          <ac:chgData name="Jenefer Silva Monteiro" userId="bb9653d8-75ff-41bd-8c0e-aae66cfce529" providerId="ADAL" clId="{FF9DC067-5DDC-43EA-A795-53C9F435C771}" dt="2021-02-25T17:58:44.550" v="926" actId="20577"/>
          <ac:spMkLst>
            <pc:docMk/>
            <pc:sldMk cId="3901619728" sldId="269"/>
            <ac:spMk id="188" creationId="{36BFAA5A-9878-4817-9C44-3607F4C68076}"/>
          </ac:spMkLst>
        </pc:spChg>
        <pc:spChg chg="add mod">
          <ac:chgData name="Jenefer Silva Monteiro" userId="bb9653d8-75ff-41bd-8c0e-aae66cfce529" providerId="ADAL" clId="{FF9DC067-5DDC-43EA-A795-53C9F435C771}" dt="2021-02-25T17:58:56.174" v="929" actId="20577"/>
          <ac:spMkLst>
            <pc:docMk/>
            <pc:sldMk cId="3901619728" sldId="269"/>
            <ac:spMk id="189" creationId="{9E7D4C56-BB5D-4716-85D4-06B7AEB2BFB6}"/>
          </ac:spMkLst>
        </pc:spChg>
        <pc:spChg chg="add mod">
          <ac:chgData name="Jenefer Silva Monteiro" userId="bb9653d8-75ff-41bd-8c0e-aae66cfce529" providerId="ADAL" clId="{FF9DC067-5DDC-43EA-A795-53C9F435C771}" dt="2021-02-25T17:59:13.358" v="933" actId="20577"/>
          <ac:spMkLst>
            <pc:docMk/>
            <pc:sldMk cId="3901619728" sldId="269"/>
            <ac:spMk id="190" creationId="{9D758A7A-323A-451E-B522-76B754520B2F}"/>
          </ac:spMkLst>
        </pc:spChg>
        <pc:spChg chg="add mod">
          <ac:chgData name="Jenefer Silva Monteiro" userId="bb9653d8-75ff-41bd-8c0e-aae66cfce529" providerId="ADAL" clId="{FF9DC067-5DDC-43EA-A795-53C9F435C771}" dt="2021-02-25T17:59:43.363" v="938" actId="20577"/>
          <ac:spMkLst>
            <pc:docMk/>
            <pc:sldMk cId="3901619728" sldId="269"/>
            <ac:spMk id="191" creationId="{E7310AE3-B107-46A7-ACC6-FCB638FC59D9}"/>
          </ac:spMkLst>
        </pc:spChg>
        <pc:spChg chg="add mod">
          <ac:chgData name="Jenefer Silva Monteiro" userId="bb9653d8-75ff-41bd-8c0e-aae66cfce529" providerId="ADAL" clId="{FF9DC067-5DDC-43EA-A795-53C9F435C771}" dt="2021-02-25T17:59:48.605" v="939" actId="20577"/>
          <ac:spMkLst>
            <pc:docMk/>
            <pc:sldMk cId="3901619728" sldId="269"/>
            <ac:spMk id="192" creationId="{88B134FF-00EA-49F5-8333-1650EF5D4AE2}"/>
          </ac:spMkLst>
        </pc:spChg>
        <pc:spChg chg="add mod">
          <ac:chgData name="Jenefer Silva Monteiro" userId="bb9653d8-75ff-41bd-8c0e-aae66cfce529" providerId="ADAL" clId="{FF9DC067-5DDC-43EA-A795-53C9F435C771}" dt="2021-02-25T18:00:02.317" v="942" actId="20577"/>
          <ac:spMkLst>
            <pc:docMk/>
            <pc:sldMk cId="3901619728" sldId="269"/>
            <ac:spMk id="193" creationId="{FFD7D2D6-698C-44A9-9B64-792BB5CC494E}"/>
          </ac:spMkLst>
        </pc:spChg>
        <pc:spChg chg="add mod">
          <ac:chgData name="Jenefer Silva Monteiro" userId="bb9653d8-75ff-41bd-8c0e-aae66cfce529" providerId="ADAL" clId="{FF9DC067-5DDC-43EA-A795-53C9F435C771}" dt="2021-02-25T18:00:22.322" v="948" actId="1035"/>
          <ac:spMkLst>
            <pc:docMk/>
            <pc:sldMk cId="3901619728" sldId="269"/>
            <ac:spMk id="194" creationId="{A7D4D18C-98A5-4669-A599-1178D9493282}"/>
          </ac:spMkLst>
        </pc:spChg>
        <pc:spChg chg="add mod">
          <ac:chgData name="Jenefer Silva Monteiro" userId="bb9653d8-75ff-41bd-8c0e-aae66cfce529" providerId="ADAL" clId="{FF9DC067-5DDC-43EA-A795-53C9F435C771}" dt="2021-02-25T18:00:19.500" v="947" actId="20577"/>
          <ac:spMkLst>
            <pc:docMk/>
            <pc:sldMk cId="3901619728" sldId="269"/>
            <ac:spMk id="195" creationId="{47307D11-22DB-4BF8-8494-67D363ECE65D}"/>
          </ac:spMkLst>
        </pc:spChg>
        <pc:spChg chg="add mod">
          <ac:chgData name="Jenefer Silva Monteiro" userId="bb9653d8-75ff-41bd-8c0e-aae66cfce529" providerId="ADAL" clId="{FF9DC067-5DDC-43EA-A795-53C9F435C771}" dt="2021-02-25T18:00:44.633" v="952" actId="20577"/>
          <ac:spMkLst>
            <pc:docMk/>
            <pc:sldMk cId="3901619728" sldId="269"/>
            <ac:spMk id="196" creationId="{A0A3571F-90B5-404E-9852-C012CA1878A7}"/>
          </ac:spMkLst>
        </pc:spChg>
        <pc:spChg chg="add mod">
          <ac:chgData name="Jenefer Silva Monteiro" userId="bb9653d8-75ff-41bd-8c0e-aae66cfce529" providerId="ADAL" clId="{FF9DC067-5DDC-43EA-A795-53C9F435C771}" dt="2021-02-25T18:01:56.266" v="965" actId="1035"/>
          <ac:spMkLst>
            <pc:docMk/>
            <pc:sldMk cId="3901619728" sldId="269"/>
            <ac:spMk id="197" creationId="{B9077E1A-FFF0-4849-A49D-411E3B6CAB54}"/>
          </ac:spMkLst>
        </pc:spChg>
        <pc:spChg chg="add mod">
          <ac:chgData name="Jenefer Silva Monteiro" userId="bb9653d8-75ff-41bd-8c0e-aae66cfce529" providerId="ADAL" clId="{FF9DC067-5DDC-43EA-A795-53C9F435C771}" dt="2021-02-25T18:01:11.018" v="958" actId="20577"/>
          <ac:spMkLst>
            <pc:docMk/>
            <pc:sldMk cId="3901619728" sldId="269"/>
            <ac:spMk id="198" creationId="{8F0B78D3-831C-44CC-80B0-F1565B554787}"/>
          </ac:spMkLst>
        </pc:spChg>
        <pc:spChg chg="add mod">
          <ac:chgData name="Jenefer Silva Monteiro" userId="bb9653d8-75ff-41bd-8c0e-aae66cfce529" providerId="ADAL" clId="{FF9DC067-5DDC-43EA-A795-53C9F435C771}" dt="2021-02-25T18:01:31.200" v="961" actId="20577"/>
          <ac:spMkLst>
            <pc:docMk/>
            <pc:sldMk cId="3901619728" sldId="269"/>
            <ac:spMk id="199" creationId="{E4A47F6C-DAC2-4D25-9035-715BC6D589CA}"/>
          </ac:spMkLst>
        </pc:spChg>
        <pc:spChg chg="add mod">
          <ac:chgData name="Jenefer Silva Monteiro" userId="bb9653d8-75ff-41bd-8c0e-aae66cfce529" providerId="ADAL" clId="{FF9DC067-5DDC-43EA-A795-53C9F435C771}" dt="2021-02-25T18:01:46.747" v="964" actId="20577"/>
          <ac:spMkLst>
            <pc:docMk/>
            <pc:sldMk cId="3901619728" sldId="269"/>
            <ac:spMk id="200" creationId="{67592AD0-111B-4058-8122-2554ED3DC892}"/>
          </ac:spMkLst>
        </pc:spChg>
        <pc:spChg chg="add mod">
          <ac:chgData name="Jenefer Silva Monteiro" userId="bb9653d8-75ff-41bd-8c0e-aae66cfce529" providerId="ADAL" clId="{FF9DC067-5DDC-43EA-A795-53C9F435C771}" dt="2021-02-25T18:02:11.526" v="968" actId="20577"/>
          <ac:spMkLst>
            <pc:docMk/>
            <pc:sldMk cId="3901619728" sldId="269"/>
            <ac:spMk id="201" creationId="{9D7F6F06-DC2D-46CD-833A-B4DBCEC96A8E}"/>
          </ac:spMkLst>
        </pc:spChg>
        <pc:spChg chg="add mod">
          <ac:chgData name="Jenefer Silva Monteiro" userId="bb9653d8-75ff-41bd-8c0e-aae66cfce529" providerId="ADAL" clId="{FF9DC067-5DDC-43EA-A795-53C9F435C771}" dt="2021-02-25T18:02:19.795" v="971" actId="20577"/>
          <ac:spMkLst>
            <pc:docMk/>
            <pc:sldMk cId="3901619728" sldId="269"/>
            <ac:spMk id="202" creationId="{571FCB11-FDB7-427B-B345-BFFDCB144288}"/>
          </ac:spMkLst>
        </pc:spChg>
        <pc:spChg chg="add mod">
          <ac:chgData name="Jenefer Silva Monteiro" userId="bb9653d8-75ff-41bd-8c0e-aae66cfce529" providerId="ADAL" clId="{FF9DC067-5DDC-43EA-A795-53C9F435C771}" dt="2021-02-25T18:02:30.033" v="973" actId="1076"/>
          <ac:spMkLst>
            <pc:docMk/>
            <pc:sldMk cId="3901619728" sldId="269"/>
            <ac:spMk id="203" creationId="{0FCF6F1A-D7EA-4442-B7E4-A14AA0968E76}"/>
          </ac:spMkLst>
        </pc:spChg>
        <pc:spChg chg="add mod">
          <ac:chgData name="Jenefer Silva Monteiro" userId="bb9653d8-75ff-41bd-8c0e-aae66cfce529" providerId="ADAL" clId="{FF9DC067-5DDC-43EA-A795-53C9F435C771}" dt="2021-02-25T18:02:38.467" v="976" actId="20577"/>
          <ac:spMkLst>
            <pc:docMk/>
            <pc:sldMk cId="3901619728" sldId="269"/>
            <ac:spMk id="204" creationId="{BD4BA451-2E2A-4BBA-9205-80A96A7DB751}"/>
          </ac:spMkLst>
        </pc:spChg>
        <pc:spChg chg="add mod">
          <ac:chgData name="Jenefer Silva Monteiro" userId="bb9653d8-75ff-41bd-8c0e-aae66cfce529" providerId="ADAL" clId="{FF9DC067-5DDC-43EA-A795-53C9F435C771}" dt="2021-02-25T18:02:52.831" v="979" actId="20577"/>
          <ac:spMkLst>
            <pc:docMk/>
            <pc:sldMk cId="3901619728" sldId="269"/>
            <ac:spMk id="205" creationId="{B43B2664-2CB9-4781-B1A6-12579AB2AD2D}"/>
          </ac:spMkLst>
        </pc:spChg>
        <pc:spChg chg="add mod">
          <ac:chgData name="Jenefer Silva Monteiro" userId="bb9653d8-75ff-41bd-8c0e-aae66cfce529" providerId="ADAL" clId="{FF9DC067-5DDC-43EA-A795-53C9F435C771}" dt="2021-02-25T18:03:08.967" v="982" actId="20577"/>
          <ac:spMkLst>
            <pc:docMk/>
            <pc:sldMk cId="3901619728" sldId="269"/>
            <ac:spMk id="206" creationId="{527CB6D8-6301-4335-9AF8-3435A60567DA}"/>
          </ac:spMkLst>
        </pc:spChg>
        <pc:spChg chg="add mod">
          <ac:chgData name="Jenefer Silva Monteiro" userId="bb9653d8-75ff-41bd-8c0e-aae66cfce529" providerId="ADAL" clId="{FF9DC067-5DDC-43EA-A795-53C9F435C771}" dt="2021-02-25T18:03:20.214" v="985" actId="20577"/>
          <ac:spMkLst>
            <pc:docMk/>
            <pc:sldMk cId="3901619728" sldId="269"/>
            <ac:spMk id="207" creationId="{6BC23B16-2570-4F47-9773-A21042640D7D}"/>
          </ac:spMkLst>
        </pc:spChg>
        <pc:spChg chg="add mod">
          <ac:chgData name="Jenefer Silva Monteiro" userId="bb9653d8-75ff-41bd-8c0e-aae66cfce529" providerId="ADAL" clId="{FF9DC067-5DDC-43EA-A795-53C9F435C771}" dt="2021-02-25T18:03:29.832" v="988" actId="20577"/>
          <ac:spMkLst>
            <pc:docMk/>
            <pc:sldMk cId="3901619728" sldId="269"/>
            <ac:spMk id="208" creationId="{E6353F72-D5A1-4910-92C6-F7FDD1C5BF18}"/>
          </ac:spMkLst>
        </pc:spChg>
        <pc:spChg chg="add mod">
          <ac:chgData name="Jenefer Silva Monteiro" userId="bb9653d8-75ff-41bd-8c0e-aae66cfce529" providerId="ADAL" clId="{FF9DC067-5DDC-43EA-A795-53C9F435C771}" dt="2021-02-25T18:03:49.907" v="991" actId="20577"/>
          <ac:spMkLst>
            <pc:docMk/>
            <pc:sldMk cId="3901619728" sldId="269"/>
            <ac:spMk id="209" creationId="{65BC7484-A269-4788-ACDD-9E9A01A6A327}"/>
          </ac:spMkLst>
        </pc:spChg>
        <pc:spChg chg="add mod">
          <ac:chgData name="Jenefer Silva Monteiro" userId="bb9653d8-75ff-41bd-8c0e-aae66cfce529" providerId="ADAL" clId="{FF9DC067-5DDC-43EA-A795-53C9F435C771}" dt="2021-02-25T18:04:01.378" v="995" actId="20577"/>
          <ac:spMkLst>
            <pc:docMk/>
            <pc:sldMk cId="3901619728" sldId="269"/>
            <ac:spMk id="210" creationId="{BE75FEAE-1E8A-4933-83B7-26D66AC461A5}"/>
          </ac:spMkLst>
        </pc:spChg>
        <pc:spChg chg="add mod">
          <ac:chgData name="Jenefer Silva Monteiro" userId="bb9653d8-75ff-41bd-8c0e-aae66cfce529" providerId="ADAL" clId="{FF9DC067-5DDC-43EA-A795-53C9F435C771}" dt="2021-02-25T18:04:19.441" v="1000" actId="20577"/>
          <ac:spMkLst>
            <pc:docMk/>
            <pc:sldMk cId="3901619728" sldId="269"/>
            <ac:spMk id="211" creationId="{2773836F-9FE2-42A8-BCCF-EADD78C1A224}"/>
          </ac:spMkLst>
        </pc:spChg>
        <pc:spChg chg="add mod">
          <ac:chgData name="Jenefer Silva Monteiro" userId="bb9653d8-75ff-41bd-8c0e-aae66cfce529" providerId="ADAL" clId="{FF9DC067-5DDC-43EA-A795-53C9F435C771}" dt="2021-02-25T18:04:30.240" v="1003" actId="20577"/>
          <ac:spMkLst>
            <pc:docMk/>
            <pc:sldMk cId="3901619728" sldId="269"/>
            <ac:spMk id="212" creationId="{FB651DBD-F386-400D-A5A0-833851FB00C5}"/>
          </ac:spMkLst>
        </pc:spChg>
        <pc:spChg chg="add mod">
          <ac:chgData name="Jenefer Silva Monteiro" userId="bb9653d8-75ff-41bd-8c0e-aae66cfce529" providerId="ADAL" clId="{FF9DC067-5DDC-43EA-A795-53C9F435C771}" dt="2021-02-25T18:04:42.739" v="1006" actId="20577"/>
          <ac:spMkLst>
            <pc:docMk/>
            <pc:sldMk cId="3901619728" sldId="269"/>
            <ac:spMk id="213" creationId="{A5FC95EA-228B-4128-8465-0CC1A84AAB9E}"/>
          </ac:spMkLst>
        </pc:spChg>
        <pc:spChg chg="add mod">
          <ac:chgData name="Jenefer Silva Monteiro" userId="bb9653d8-75ff-41bd-8c0e-aae66cfce529" providerId="ADAL" clId="{FF9DC067-5DDC-43EA-A795-53C9F435C771}" dt="2021-02-25T18:05:01.293" v="1010" actId="20577"/>
          <ac:spMkLst>
            <pc:docMk/>
            <pc:sldMk cId="3901619728" sldId="269"/>
            <ac:spMk id="214" creationId="{A95CA5E1-8697-4DF4-B334-B62CCA76CDA8}"/>
          </ac:spMkLst>
        </pc:spChg>
        <pc:spChg chg="add mod">
          <ac:chgData name="Jenefer Silva Monteiro" userId="bb9653d8-75ff-41bd-8c0e-aae66cfce529" providerId="ADAL" clId="{FF9DC067-5DDC-43EA-A795-53C9F435C771}" dt="2021-02-25T18:05:16.476" v="1016" actId="1036"/>
          <ac:spMkLst>
            <pc:docMk/>
            <pc:sldMk cId="3901619728" sldId="269"/>
            <ac:spMk id="215" creationId="{8681D22E-2A5A-4A34-A817-23FD45DE8FC3}"/>
          </ac:spMkLst>
        </pc:spChg>
        <pc:spChg chg="add mod">
          <ac:chgData name="Jenefer Silva Monteiro" userId="bb9653d8-75ff-41bd-8c0e-aae66cfce529" providerId="ADAL" clId="{FF9DC067-5DDC-43EA-A795-53C9F435C771}" dt="2021-02-25T18:05:24.655" v="1018" actId="1076"/>
          <ac:spMkLst>
            <pc:docMk/>
            <pc:sldMk cId="3901619728" sldId="269"/>
            <ac:spMk id="216" creationId="{A1651892-2347-46EF-9736-BEFC637D4F1A}"/>
          </ac:spMkLst>
        </pc:spChg>
        <pc:spChg chg="add mod">
          <ac:chgData name="Jenefer Silva Monteiro" userId="bb9653d8-75ff-41bd-8c0e-aae66cfce529" providerId="ADAL" clId="{FF9DC067-5DDC-43EA-A795-53C9F435C771}" dt="2021-02-25T18:05:41.575" v="1021" actId="20577"/>
          <ac:spMkLst>
            <pc:docMk/>
            <pc:sldMk cId="3901619728" sldId="269"/>
            <ac:spMk id="217" creationId="{60BCAA6C-31D5-43F6-8424-FB7925E26840}"/>
          </ac:spMkLst>
        </pc:spChg>
        <pc:spChg chg="add mod">
          <ac:chgData name="Jenefer Silva Monteiro" userId="bb9653d8-75ff-41bd-8c0e-aae66cfce529" providerId="ADAL" clId="{FF9DC067-5DDC-43EA-A795-53C9F435C771}" dt="2021-02-25T18:05:53.412" v="1024" actId="20577"/>
          <ac:spMkLst>
            <pc:docMk/>
            <pc:sldMk cId="3901619728" sldId="269"/>
            <ac:spMk id="218" creationId="{28CD9B17-0744-4AFA-B64E-BE1BF1F130D1}"/>
          </ac:spMkLst>
        </pc:spChg>
        <pc:spChg chg="add mod">
          <ac:chgData name="Jenefer Silva Monteiro" userId="bb9653d8-75ff-41bd-8c0e-aae66cfce529" providerId="ADAL" clId="{FF9DC067-5DDC-43EA-A795-53C9F435C771}" dt="2021-02-25T18:06:10.368" v="1027" actId="20577"/>
          <ac:spMkLst>
            <pc:docMk/>
            <pc:sldMk cId="3901619728" sldId="269"/>
            <ac:spMk id="219" creationId="{46E735D5-8E9F-4B3A-B628-48125841BFBC}"/>
          </ac:spMkLst>
        </pc:spChg>
        <pc:spChg chg="add mod">
          <ac:chgData name="Jenefer Silva Monteiro" userId="bb9653d8-75ff-41bd-8c0e-aae66cfce529" providerId="ADAL" clId="{FF9DC067-5DDC-43EA-A795-53C9F435C771}" dt="2021-02-25T18:49:46.762" v="1032" actId="20577"/>
          <ac:spMkLst>
            <pc:docMk/>
            <pc:sldMk cId="3901619728" sldId="269"/>
            <ac:spMk id="220" creationId="{87476DC3-6D18-4B91-8730-E4ED90093CF1}"/>
          </ac:spMkLst>
        </pc:spChg>
        <pc:spChg chg="add mod">
          <ac:chgData name="Jenefer Silva Monteiro" userId="bb9653d8-75ff-41bd-8c0e-aae66cfce529" providerId="ADAL" clId="{FF9DC067-5DDC-43EA-A795-53C9F435C771}" dt="2021-02-25T18:54:20.424" v="1040" actId="20577"/>
          <ac:spMkLst>
            <pc:docMk/>
            <pc:sldMk cId="3901619728" sldId="269"/>
            <ac:spMk id="221" creationId="{F904C9F0-85B3-4994-B5E5-FC0036CD8DEC}"/>
          </ac:spMkLst>
        </pc:spChg>
        <pc:spChg chg="add mod">
          <ac:chgData name="Jenefer Silva Monteiro" userId="bb9653d8-75ff-41bd-8c0e-aae66cfce529" providerId="ADAL" clId="{FF9DC067-5DDC-43EA-A795-53C9F435C771}" dt="2021-02-25T18:55:14.531" v="1045" actId="20577"/>
          <ac:spMkLst>
            <pc:docMk/>
            <pc:sldMk cId="3901619728" sldId="269"/>
            <ac:spMk id="222" creationId="{CA2F4EBC-3FAB-45BE-A239-86F20F0B647E}"/>
          </ac:spMkLst>
        </pc:spChg>
        <pc:spChg chg="add mod">
          <ac:chgData name="Jenefer Silva Monteiro" userId="bb9653d8-75ff-41bd-8c0e-aae66cfce529" providerId="ADAL" clId="{FF9DC067-5DDC-43EA-A795-53C9F435C771}" dt="2021-02-25T18:55:46.517" v="1051" actId="1035"/>
          <ac:spMkLst>
            <pc:docMk/>
            <pc:sldMk cId="3901619728" sldId="269"/>
            <ac:spMk id="223" creationId="{CB50BBA7-949F-4CC1-95DD-F1C029A789C5}"/>
          </ac:spMkLst>
        </pc:spChg>
        <pc:spChg chg="add mod">
          <ac:chgData name="Jenefer Silva Monteiro" userId="bb9653d8-75ff-41bd-8c0e-aae66cfce529" providerId="ADAL" clId="{FF9DC067-5DDC-43EA-A795-53C9F435C771}" dt="2021-02-25T18:56:03.252" v="1056" actId="20577"/>
          <ac:spMkLst>
            <pc:docMk/>
            <pc:sldMk cId="3901619728" sldId="269"/>
            <ac:spMk id="224" creationId="{B446819B-39F0-430A-9405-35680AF438D8}"/>
          </ac:spMkLst>
        </pc:spChg>
        <pc:spChg chg="add mod">
          <ac:chgData name="Jenefer Silva Monteiro" userId="bb9653d8-75ff-41bd-8c0e-aae66cfce529" providerId="ADAL" clId="{FF9DC067-5DDC-43EA-A795-53C9F435C771}" dt="2021-02-25T18:56:24.428" v="1059" actId="20577"/>
          <ac:spMkLst>
            <pc:docMk/>
            <pc:sldMk cId="3901619728" sldId="269"/>
            <ac:spMk id="225" creationId="{8E40BAC3-9234-4051-88C9-676852A9F9CD}"/>
          </ac:spMkLst>
        </pc:spChg>
        <pc:spChg chg="add mod">
          <ac:chgData name="Jenefer Silva Monteiro" userId="bb9653d8-75ff-41bd-8c0e-aae66cfce529" providerId="ADAL" clId="{FF9DC067-5DDC-43EA-A795-53C9F435C771}" dt="2021-02-25T18:56:38.691" v="1063" actId="1036"/>
          <ac:spMkLst>
            <pc:docMk/>
            <pc:sldMk cId="3901619728" sldId="269"/>
            <ac:spMk id="226" creationId="{8502E88B-99C7-48EE-8E1F-77B39BAB2EFA}"/>
          </ac:spMkLst>
        </pc:spChg>
        <pc:spChg chg="add mod">
          <ac:chgData name="Jenefer Silva Monteiro" userId="bb9653d8-75ff-41bd-8c0e-aae66cfce529" providerId="ADAL" clId="{FF9DC067-5DDC-43EA-A795-53C9F435C771}" dt="2021-02-25T18:59:01.365" v="1066" actId="20577"/>
          <ac:spMkLst>
            <pc:docMk/>
            <pc:sldMk cId="3901619728" sldId="269"/>
            <ac:spMk id="227" creationId="{05C629FC-9FA9-48A0-B2D5-8C7C6BB745E9}"/>
          </ac:spMkLst>
        </pc:spChg>
        <pc:spChg chg="add mod">
          <ac:chgData name="Jenefer Silva Monteiro" userId="bb9653d8-75ff-41bd-8c0e-aae66cfce529" providerId="ADAL" clId="{FF9DC067-5DDC-43EA-A795-53C9F435C771}" dt="2021-02-25T18:59:14.207" v="1069" actId="20577"/>
          <ac:spMkLst>
            <pc:docMk/>
            <pc:sldMk cId="3901619728" sldId="269"/>
            <ac:spMk id="228" creationId="{79A8574B-2123-48B2-9BD6-ED34D1B6FB31}"/>
          </ac:spMkLst>
        </pc:spChg>
        <pc:spChg chg="add mod">
          <ac:chgData name="Jenefer Silva Monteiro" userId="bb9653d8-75ff-41bd-8c0e-aae66cfce529" providerId="ADAL" clId="{FF9DC067-5DDC-43EA-A795-53C9F435C771}" dt="2021-02-25T18:59:29.438" v="1073" actId="20577"/>
          <ac:spMkLst>
            <pc:docMk/>
            <pc:sldMk cId="3901619728" sldId="269"/>
            <ac:spMk id="229" creationId="{5D49E08B-5CEB-4801-B7DD-225E535ABDF7}"/>
          </ac:spMkLst>
        </pc:spChg>
        <pc:spChg chg="add mod">
          <ac:chgData name="Jenefer Silva Monteiro" userId="bb9653d8-75ff-41bd-8c0e-aae66cfce529" providerId="ADAL" clId="{FF9DC067-5DDC-43EA-A795-53C9F435C771}" dt="2021-02-25T18:59:39.459" v="1076" actId="20577"/>
          <ac:spMkLst>
            <pc:docMk/>
            <pc:sldMk cId="3901619728" sldId="269"/>
            <ac:spMk id="230" creationId="{5CBF0514-2C16-4563-BBA7-07BA7404638C}"/>
          </ac:spMkLst>
        </pc:spChg>
        <pc:spChg chg="add mod">
          <ac:chgData name="Jenefer Silva Monteiro" userId="bb9653d8-75ff-41bd-8c0e-aae66cfce529" providerId="ADAL" clId="{FF9DC067-5DDC-43EA-A795-53C9F435C771}" dt="2021-02-25T18:59:50.277" v="1079" actId="20577"/>
          <ac:spMkLst>
            <pc:docMk/>
            <pc:sldMk cId="3901619728" sldId="269"/>
            <ac:spMk id="231" creationId="{87B3C062-7A98-4168-99D4-A4CED1B63616}"/>
          </ac:spMkLst>
        </pc:spChg>
        <pc:grpChg chg="add mod">
          <ac:chgData name="Jenefer Silva Monteiro" userId="bb9653d8-75ff-41bd-8c0e-aae66cfce529" providerId="ADAL" clId="{FF9DC067-5DDC-43EA-A795-53C9F435C771}" dt="2021-02-18T14:46:59.230" v="570" actId="164"/>
          <ac:grpSpMkLst>
            <pc:docMk/>
            <pc:sldMk cId="3901619728" sldId="269"/>
            <ac:grpSpMk id="2" creationId="{BB7CCE56-E31B-45DE-8170-96E8E8D95909}"/>
          </ac:grpSpMkLst>
        </pc:grpChg>
        <pc:grpChg chg="add mod">
          <ac:chgData name="Jenefer Silva Monteiro" userId="bb9653d8-75ff-41bd-8c0e-aae66cfce529" providerId="ADAL" clId="{FF9DC067-5DDC-43EA-A795-53C9F435C771}" dt="2021-02-18T14:47:05.987" v="571" actId="1076"/>
          <ac:grpSpMkLst>
            <pc:docMk/>
            <pc:sldMk cId="3901619728" sldId="269"/>
            <ac:grpSpMk id="3" creationId="{300C1BB4-98E0-4FFA-85D7-416683208ECB}"/>
          </ac:grpSpMkLst>
        </pc:grpChg>
        <pc:grpChg chg="add mod">
          <ac:chgData name="Jenefer Silva Monteiro" userId="bb9653d8-75ff-41bd-8c0e-aae66cfce529" providerId="ADAL" clId="{FF9DC067-5DDC-43EA-A795-53C9F435C771}" dt="2021-02-18T14:46:39.093" v="567" actId="164"/>
          <ac:grpSpMkLst>
            <pc:docMk/>
            <pc:sldMk cId="3901619728" sldId="269"/>
            <ac:grpSpMk id="5" creationId="{53BAD7FE-B631-45AD-A226-1076F9D575B2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6" creationId="{7BE6E011-E820-4812-9D8C-8F26CB2C169F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7" creationId="{391E5796-B300-4B4B-B620-02F27A792228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9" creationId="{270004A5-D7E0-4CA2-82BC-382ADDCD70F3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10" creationId="{6E833548-6833-4AC6-B604-651E9473179F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56" creationId="{350BDA7A-D587-4C6C-ADFC-B0E65F7B751E}"/>
          </ac:grpSpMkLst>
        </pc:grpChg>
        <pc:grpChg chg="mod">
          <ac:chgData name="Jenefer Silva Monteiro" userId="bb9653d8-75ff-41bd-8c0e-aae66cfce529" providerId="ADAL" clId="{FF9DC067-5DDC-43EA-A795-53C9F435C771}" dt="2021-02-11T19:57:43.741" v="234" actId="571"/>
          <ac:grpSpMkLst>
            <pc:docMk/>
            <pc:sldMk cId="3901619728" sldId="269"/>
            <ac:grpSpMk id="57" creationId="{D2014782-3AB2-4F6A-8088-8D2FE73D72B2}"/>
          </ac:grpSpMkLst>
        </pc:grpChg>
        <pc:picChg chg="mod modCrop">
          <ac:chgData name="Jenefer Silva Monteiro" userId="bb9653d8-75ff-41bd-8c0e-aae66cfce529" providerId="ADAL" clId="{FF9DC067-5DDC-43EA-A795-53C9F435C771}" dt="2021-02-18T14:38:31.039" v="517" actId="1037"/>
          <ac:picMkLst>
            <pc:docMk/>
            <pc:sldMk cId="3901619728" sldId="269"/>
            <ac:picMk id="4" creationId="{B2800C28-F6B8-4813-875C-205020DE68A3}"/>
          </ac:picMkLst>
        </pc:picChg>
      </pc:sldChg>
      <pc:sldChg chg="addSp modSp add mod modTransition modAnim">
        <pc:chgData name="Jenefer Silva Monteiro" userId="bb9653d8-75ff-41bd-8c0e-aae66cfce529" providerId="ADAL" clId="{FF9DC067-5DDC-43EA-A795-53C9F435C771}" dt="2021-02-25T19:00:55.377" v="1086"/>
        <pc:sldMkLst>
          <pc:docMk/>
          <pc:sldMk cId="521766115" sldId="270"/>
        </pc:sldMkLst>
        <pc:spChg chg="mod">
          <ac:chgData name="Jenefer Silva Monteiro" userId="bb9653d8-75ff-41bd-8c0e-aae66cfce529" providerId="ADAL" clId="{FF9DC067-5DDC-43EA-A795-53C9F435C771}" dt="2021-02-25T17:42:58.800" v="756" actId="20577"/>
          <ac:spMkLst>
            <pc:docMk/>
            <pc:sldMk cId="521766115" sldId="27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9DC067-5DDC-43EA-A795-53C9F435C771}" dt="2021-02-25T17:43:14.269" v="758" actId="1036"/>
          <ac:spMkLst>
            <pc:docMk/>
            <pc:sldMk cId="521766115" sldId="270"/>
            <ac:spMk id="5" creationId="{F93C6525-85C7-4BD5-9C73-91842B510B21}"/>
          </ac:spMkLst>
        </pc:spChg>
        <pc:spChg chg="add mod">
          <ac:chgData name="Jenefer Silva Monteiro" userId="bb9653d8-75ff-41bd-8c0e-aae66cfce529" providerId="ADAL" clId="{FF9DC067-5DDC-43EA-A795-53C9F435C771}" dt="2021-02-25T17:43:14.269" v="758" actId="1036"/>
          <ac:spMkLst>
            <pc:docMk/>
            <pc:sldMk cId="521766115" sldId="270"/>
            <ac:spMk id="6" creationId="{B55B4142-253D-478D-960C-84DDEFBC6E5C}"/>
          </ac:spMkLst>
        </pc:spChg>
        <pc:spChg chg="add mod">
          <ac:chgData name="Jenefer Silva Monteiro" userId="bb9653d8-75ff-41bd-8c0e-aae66cfce529" providerId="ADAL" clId="{FF9DC067-5DDC-43EA-A795-53C9F435C771}" dt="2021-02-25T17:43:14.269" v="758" actId="1036"/>
          <ac:spMkLst>
            <pc:docMk/>
            <pc:sldMk cId="521766115" sldId="270"/>
            <ac:spMk id="7" creationId="{20C2B676-6A6B-4BA6-9E96-D98C1E2A5770}"/>
          </ac:spMkLst>
        </pc:spChg>
      </pc:sldChg>
    </pc:docChg>
  </pc:docChgLst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11T14:28:34.880" v="247" actId="20577"/>
      <pc:docMkLst>
        <pc:docMk/>
      </pc:docMkLst>
      <pc:sldChg chg="modSp mod">
        <pc:chgData name="Jenefer Silva Monteiro" userId="bb9653d8-75ff-41bd-8c0e-aae66cfce529" providerId="ADAL" clId="{BCC16EE2-D272-4C23-84E1-8AD0D6F6E83C}" dt="2021-02-11T14:12:16.295" v="2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5:16.534" v="102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7:10.435" v="165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1:16.906" v="180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11T14:21:16.906" v="180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BCC16EE2-D272-4C23-84E1-8AD0D6F6E83C}" dt="2021-02-11T14:27:33.576" v="237" actId="207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11T14:27:33.576" v="237" actId="207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82146D6D-1298-4B97-A4C3-117BD95976A1}"/>
    <pc:docChg chg="undo custSel addSld delSld modSld sldOrd">
      <pc:chgData name="Jenefer Silva Monteiro" userId="bb9653d8-75ff-41bd-8c0e-aae66cfce529" providerId="ADAL" clId="{82146D6D-1298-4B97-A4C3-117BD95976A1}" dt="2021-02-11T17:30:33.588" v="197" actId="20577"/>
      <pc:docMkLst>
        <pc:docMk/>
      </pc:docMkLst>
      <pc:sldChg chg="modSp mod">
        <pc:chgData name="Jenefer Silva Monteiro" userId="bb9653d8-75ff-41bd-8c0e-aae66cfce529" providerId="ADAL" clId="{82146D6D-1298-4B97-A4C3-117BD95976A1}" dt="2021-02-11T16:59:59.097" v="66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82146D6D-1298-4B97-A4C3-117BD95976A1}" dt="2021-02-11T16:59:59.097" v="66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0:29.277" v="46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82146D6D-1298-4B97-A4C3-117BD95976A1}" dt="2021-02-11T16:50:29.277" v="46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82146D6D-1298-4B97-A4C3-117BD95976A1}" dt="2021-02-11T16:49:29.987" v="3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6:48.791" v="5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82146D6D-1298-4B97-A4C3-117BD95976A1}" dt="2021-02-11T16:56:48.791" v="56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1:24.062" v="74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82146D6D-1298-4B97-A4C3-117BD95976A1}" dt="2021-02-11T17:01:24.062" v="74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82146D6D-1298-4B97-A4C3-117BD95976A1}" dt="2021-02-11T17:10:13.727" v="137" actId="1076"/>
        <pc:sldMkLst>
          <pc:docMk/>
          <pc:sldMk cId="2338933098" sldId="264"/>
        </pc:sldMkLst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3" creationId="{361C8407-160E-4B88-9871-344FA799D158}"/>
          </ac:spMkLst>
        </pc:spChg>
        <pc:spChg chg="add del mod">
          <ac:chgData name="Jenefer Silva Monteiro" userId="bb9653d8-75ff-41bd-8c0e-aae66cfce529" providerId="ADAL" clId="{82146D6D-1298-4B97-A4C3-117BD95976A1}" dt="2021-02-11T17:07:13.486" v="104" actId="478"/>
          <ac:spMkLst>
            <pc:docMk/>
            <pc:sldMk cId="2338933098" sldId="264"/>
            <ac:spMk id="7" creationId="{D3B694B1-BEAC-4A29-9C96-5C73351DFD31}"/>
          </ac:spMkLst>
        </pc:spChg>
        <pc:spChg chg="add del mod">
          <ac:chgData name="Jenefer Silva Monteiro" userId="bb9653d8-75ff-41bd-8c0e-aae66cfce529" providerId="ADAL" clId="{82146D6D-1298-4B97-A4C3-117BD95976A1}" dt="2021-02-11T17:07:22.112" v="107" actId="478"/>
          <ac:spMkLst>
            <pc:docMk/>
            <pc:sldMk cId="2338933098" sldId="264"/>
            <ac:spMk id="8" creationId="{E9679240-C7B2-4DC0-945B-2878143A6643}"/>
          </ac:spMkLst>
        </pc:spChg>
        <pc:spChg chg="add del mod">
          <ac:chgData name="Jenefer Silva Monteiro" userId="bb9653d8-75ff-41bd-8c0e-aae66cfce529" providerId="ADAL" clId="{82146D6D-1298-4B97-A4C3-117BD95976A1}" dt="2021-02-11T17:07:22.850" v="108" actId="478"/>
          <ac:spMkLst>
            <pc:docMk/>
            <pc:sldMk cId="2338933098" sldId="264"/>
            <ac:spMk id="9" creationId="{18126B5B-4C17-4D3B-B7A8-5D1703654D6B}"/>
          </ac:spMkLst>
        </pc:spChg>
        <pc:spChg chg="mod">
          <ac:chgData name="Jenefer Silva Monteiro" userId="bb9653d8-75ff-41bd-8c0e-aae66cfce529" providerId="ADAL" clId="{82146D6D-1298-4B97-A4C3-117BD95976A1}" dt="2021-02-11T17:04:00.804" v="90" actId="11"/>
          <ac:spMkLst>
            <pc:docMk/>
            <pc:sldMk cId="2338933098" sldId="264"/>
            <ac:spMk id="10" creationId="{5101D0CF-13E3-47AC-951E-5CB4C06EFB08}"/>
          </ac:spMkLst>
        </pc:spChg>
        <pc:spChg chg="add del mod">
          <ac:chgData name="Jenefer Silva Monteiro" userId="bb9653d8-75ff-41bd-8c0e-aae66cfce529" providerId="ADAL" clId="{82146D6D-1298-4B97-A4C3-117BD95976A1}" dt="2021-02-11T17:07:23.598" v="109" actId="478"/>
          <ac:spMkLst>
            <pc:docMk/>
            <pc:sldMk cId="2338933098" sldId="264"/>
            <ac:spMk id="11" creationId="{876B930B-1474-4E7F-AD34-F472B4C5CA3B}"/>
          </ac:spMkLst>
        </pc:spChg>
        <pc:spChg chg="add del mod">
          <ac:chgData name="Jenefer Silva Monteiro" userId="bb9653d8-75ff-41bd-8c0e-aae66cfce529" providerId="ADAL" clId="{82146D6D-1298-4B97-A4C3-117BD95976A1}" dt="2021-02-11T17:07:24.067" v="110" actId="478"/>
          <ac:spMkLst>
            <pc:docMk/>
            <pc:sldMk cId="2338933098" sldId="264"/>
            <ac:spMk id="12" creationId="{18FE53D1-0272-4069-846F-50D9A1E12BD7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3" creationId="{71AD3CC5-70FD-44C6-A2C7-B531264D8EB0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4" creationId="{18FF6A6B-53A1-4A3D-A5AC-9466E18A1F5A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5" creationId="{59874F2E-CC94-4150-90AB-386B9819038B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6" creationId="{36965A49-4DB7-44DA-86F6-5A3E7CC57663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7" creationId="{20B50F51-A0F7-4FFC-B4A7-3A4490EBFC7C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8" creationId="{655F156E-9C79-49D7-8515-5C3BA16BAC71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9" creationId="{F64D85E6-7673-49BB-9432-029355130AB5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0" creationId="{71E65E6A-3E7F-44CB-97B6-13694BCEE582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1" creationId="{2D96224B-0D9B-4746-A3AA-A101D6095779}"/>
          </ac:spMkLst>
        </pc:spChg>
        <pc:grpChg chg="add mod">
          <ac:chgData name="Jenefer Silva Monteiro" userId="bb9653d8-75ff-41bd-8c0e-aae66cfce529" providerId="ADAL" clId="{82146D6D-1298-4B97-A4C3-117BD95976A1}" dt="2021-02-11T17:10:13.727" v="137" actId="1076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82146D6D-1298-4B97-A4C3-117BD95976A1}" dt="2021-02-11T17:30:33.588" v="19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82146D6D-1298-4B97-A4C3-117BD95976A1}" dt="2021-02-11T17:30:33.588" v="19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2:30.663" v="8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82146D6D-1298-4B97-A4C3-117BD95976A1}" dt="2021-02-11T17:02:30.663" v="8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82146D6D-1298-4B97-A4C3-117BD95976A1}" dt="2021-02-11T17:02:58.977" v="83" actId="47"/>
        <pc:sldMkLst>
          <pc:docMk/>
          <pc:sldMk cId="1163415756" sldId="269"/>
        </pc:sldMkLst>
      </pc:sldChg>
      <pc:sldChg chg="addSp delSp modSp mod">
        <pc:chgData name="Jenefer Silva Monteiro" userId="bb9653d8-75ff-41bd-8c0e-aae66cfce529" providerId="ADAL" clId="{82146D6D-1298-4B97-A4C3-117BD95976A1}" dt="2021-02-11T17:13:12.974" v="154" actId="20577"/>
        <pc:sldMkLst>
          <pc:docMk/>
          <pc:sldMk cId="4034338034" sldId="271"/>
        </pc:sldMkLst>
        <pc:spChg chg="add mod">
          <ac:chgData name="Jenefer Silva Monteiro" userId="bb9653d8-75ff-41bd-8c0e-aae66cfce529" providerId="ADAL" clId="{82146D6D-1298-4B97-A4C3-117BD95976A1}" dt="2021-02-11T17:13:12.974" v="154" actId="20577"/>
          <ac:spMkLst>
            <pc:docMk/>
            <pc:sldMk cId="4034338034" sldId="271"/>
            <ac:spMk id="52" creationId="{7F186FB1-636A-41FD-A411-884C5AA4FEC8}"/>
          </ac:spMkLst>
        </pc:spChg>
        <pc:grpChg chg="del">
          <ac:chgData name="Jenefer Silva Monteiro" userId="bb9653d8-75ff-41bd-8c0e-aae66cfce529" providerId="ADAL" clId="{82146D6D-1298-4B97-A4C3-117BD95976A1}" dt="2021-02-11T17:11:05.236" v="143" actId="478"/>
          <ac:grpSpMkLst>
            <pc:docMk/>
            <pc:sldMk cId="4034338034" sldId="271"/>
            <ac:grpSpMk id="4" creationId="{60EE7C40-03F3-46EA-A6E5-9ED2AB97BCE0}"/>
          </ac:grpSpMkLst>
        </pc:grpChg>
      </pc:sldChg>
      <pc:sldChg chg="delSp modSp mod ord">
        <pc:chgData name="Jenefer Silva Monteiro" userId="bb9653d8-75ff-41bd-8c0e-aae66cfce529" providerId="ADAL" clId="{82146D6D-1298-4B97-A4C3-117BD95976A1}" dt="2021-02-11T17:28:40.819" v="187" actId="1076"/>
        <pc:sldMkLst>
          <pc:docMk/>
          <pc:sldMk cId="200265790" sldId="272"/>
        </pc:sldMkLst>
        <pc:spChg chg="mod">
          <ac:chgData name="Jenefer Silva Monteiro" userId="bb9653d8-75ff-41bd-8c0e-aae66cfce529" providerId="ADAL" clId="{82146D6D-1298-4B97-A4C3-117BD95976A1}" dt="2021-02-11T17:28:40.819" v="187" actId="1076"/>
          <ac:spMkLst>
            <pc:docMk/>
            <pc:sldMk cId="200265790" sldId="272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82146D6D-1298-4B97-A4C3-117BD95976A1}" dt="2021-02-11T17:17:11.992" v="160" actId="478"/>
          <ac:graphicFrameMkLst>
            <pc:docMk/>
            <pc:sldMk cId="200265790" sldId="272"/>
            <ac:graphicFrameMk id="17" creationId="{934444CD-9BEF-4B2B-86A8-247BEF7C9B47}"/>
          </ac:graphicFrameMkLst>
        </pc:graphicFrameChg>
      </pc:sldChg>
      <pc:sldChg chg="del">
        <pc:chgData name="Jenefer Silva Monteiro" userId="bb9653d8-75ff-41bd-8c0e-aae66cfce529" providerId="ADAL" clId="{82146D6D-1298-4B97-A4C3-117BD95976A1}" dt="2021-02-11T17:29:45.857" v="188" actId="47"/>
        <pc:sldMkLst>
          <pc:docMk/>
          <pc:sldMk cId="3559536198" sldId="273"/>
        </pc:sldMkLst>
      </pc:sldChg>
      <pc:sldChg chg="add del ord">
        <pc:chgData name="Jenefer Silva Monteiro" userId="bb9653d8-75ff-41bd-8c0e-aae66cfce529" providerId="ADAL" clId="{82146D6D-1298-4B97-A4C3-117BD95976A1}" dt="2021-02-11T17:10:50.726" v="142" actId="2890"/>
        <pc:sldMkLst>
          <pc:docMk/>
          <pc:sldMk cId="2797601736" sldId="274"/>
        </pc:sldMkLst>
      </pc:sldChg>
      <pc:sldChg chg="addSp modSp add mod">
        <pc:chgData name="Jenefer Silva Monteiro" userId="bb9653d8-75ff-41bd-8c0e-aae66cfce529" providerId="ADAL" clId="{82146D6D-1298-4B97-A4C3-117BD95976A1}" dt="2021-02-11T17:27:37.490" v="175" actId="1076"/>
        <pc:sldMkLst>
          <pc:docMk/>
          <pc:sldMk cId="3294085693" sldId="274"/>
        </pc:sldMkLst>
        <pc:spChg chg="mod">
          <ac:chgData name="Jenefer Silva Monteiro" userId="bb9653d8-75ff-41bd-8c0e-aae66cfce529" providerId="ADAL" clId="{82146D6D-1298-4B97-A4C3-117BD95976A1}" dt="2021-02-11T17:27:37.490" v="175" actId="1076"/>
          <ac:spMkLst>
            <pc:docMk/>
            <pc:sldMk cId="3294085693" sldId="274"/>
            <ac:spMk id="52" creationId="{B91C63C0-387C-4439-9B6E-80944E8DC26D}"/>
          </ac:spMkLst>
        </pc:spChg>
        <pc:picChg chg="mod">
          <ac:chgData name="Jenefer Silva Monteiro" userId="bb9653d8-75ff-41bd-8c0e-aae66cfce529" providerId="ADAL" clId="{82146D6D-1298-4B97-A4C3-117BD95976A1}" dt="2021-02-11T17:27:28.370" v="173"/>
          <ac:picMkLst>
            <pc:docMk/>
            <pc:sldMk cId="3294085693" sldId="27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82146D6D-1298-4B97-A4C3-117BD95976A1}" dt="2021-02-11T17:27:32.025" v="174" actId="1076"/>
          <ac:picMkLst>
            <pc:docMk/>
            <pc:sldMk cId="3294085693" sldId="274"/>
            <ac:picMk id="3" creationId="{02512F24-FD02-4E4F-A1F0-599D197A5428}"/>
          </ac:picMkLst>
        </pc:picChg>
      </pc:sldChg>
    </pc:docChg>
  </pc:docChgLst>
  <pc:docChgLst>
    <pc:chgData name="Jenefer Silva Monteiro" userId="bb9653d8-75ff-41bd-8c0e-aae66cfce529" providerId="ADAL" clId="{77FCAC61-476F-41B8-9387-E59697348F5E}"/>
    <pc:docChg chg="undo custSel addSld delSld modSld sldOrd">
      <pc:chgData name="Jenefer Silva Monteiro" userId="bb9653d8-75ff-41bd-8c0e-aae66cfce529" providerId="ADAL" clId="{77FCAC61-476F-41B8-9387-E59697348F5E}" dt="2021-02-11T19:05:24.037" v="270" actId="122"/>
      <pc:docMkLst>
        <pc:docMk/>
      </pc:docMkLst>
      <pc:sldChg chg="modSp mod">
        <pc:chgData name="Jenefer Silva Monteiro" userId="bb9653d8-75ff-41bd-8c0e-aae66cfce529" providerId="ADAL" clId="{77FCAC61-476F-41B8-9387-E59697348F5E}" dt="2021-02-11T18:54:56.373" v="62" actId="123"/>
        <pc:sldMkLst>
          <pc:docMk/>
          <pc:sldMk cId="1588459644" sldId="257"/>
        </pc:sldMkLst>
        <pc:spChg chg="mod">
          <ac:chgData name="Jenefer Silva Monteiro" userId="bb9653d8-75ff-41bd-8c0e-aae66cfce529" providerId="ADAL" clId="{77FCAC61-476F-41B8-9387-E59697348F5E}" dt="2021-02-11T18:54:56.373" v="62" actId="123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7FCAC61-476F-41B8-9387-E59697348F5E}" dt="2021-02-11T18:52:02.392" v="24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7FCAC61-476F-41B8-9387-E59697348F5E}" dt="2021-02-11T18:52:02.392" v="2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7FCAC61-476F-41B8-9387-E59697348F5E}" dt="2021-02-11T18:51:36.525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7FCAC61-476F-41B8-9387-E59697348F5E}" dt="2021-02-11T18:53:39.434" v="4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7FCAC61-476F-41B8-9387-E59697348F5E}" dt="2021-02-11T18:53:39.434" v="4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7FCAC61-476F-41B8-9387-E59697348F5E}" dt="2021-02-11T18:58:54.012" v="110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77FCAC61-476F-41B8-9387-E59697348F5E}" dt="2021-02-11T18:58:54.012" v="110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77FCAC61-476F-41B8-9387-E59697348F5E}" dt="2021-02-11T19:03:05.829" v="246" actId="1076"/>
        <pc:sldMkLst>
          <pc:docMk/>
          <pc:sldMk cId="2338933098" sldId="264"/>
        </pc:sldMkLst>
        <pc:spChg chg="del">
          <ac:chgData name="Jenefer Silva Monteiro" userId="bb9653d8-75ff-41bd-8c0e-aae66cfce529" providerId="ADAL" clId="{77FCAC61-476F-41B8-9387-E59697348F5E}" dt="2021-02-11T19:00:42.005" v="124" actId="478"/>
          <ac:spMkLst>
            <pc:docMk/>
            <pc:sldMk cId="2338933098" sldId="264"/>
            <ac:spMk id="7" creationId="{94F9DC6E-0830-46DA-BD95-5345C6D07C02}"/>
          </ac:spMkLst>
        </pc:spChg>
        <pc:spChg chg="add mod">
          <ac:chgData name="Jenefer Silva Monteiro" userId="bb9653d8-75ff-41bd-8c0e-aae66cfce529" providerId="ADAL" clId="{77FCAC61-476F-41B8-9387-E59697348F5E}" dt="2021-02-11T19:03:05.829" v="246" actId="1076"/>
          <ac:spMkLst>
            <pc:docMk/>
            <pc:sldMk cId="2338933098" sldId="264"/>
            <ac:spMk id="8" creationId="{9EF6E830-EC69-45D7-979B-5007684978DF}"/>
          </ac:spMkLst>
        </pc:spChg>
        <pc:spChg chg="del">
          <ac:chgData name="Jenefer Silva Monteiro" userId="bb9653d8-75ff-41bd-8c0e-aae66cfce529" providerId="ADAL" clId="{77FCAC61-476F-41B8-9387-E59697348F5E}" dt="2021-02-11T19:00:44.207" v="125" actId="478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77FCAC61-476F-41B8-9387-E59697348F5E}" dt="2021-02-11T19:05:24.037" v="2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7FCAC61-476F-41B8-9387-E59697348F5E}" dt="2021-02-11T19:05:24.037" v="2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7FCAC61-476F-41B8-9387-E59697348F5E}" dt="2021-02-11T19:00:15.788" v="121" actId="5793"/>
        <pc:sldMkLst>
          <pc:docMk/>
          <pc:sldMk cId="2849138592" sldId="268"/>
        </pc:sldMkLst>
        <pc:spChg chg="mod">
          <ac:chgData name="Jenefer Silva Monteiro" userId="bb9653d8-75ff-41bd-8c0e-aae66cfce529" providerId="ADAL" clId="{77FCAC61-476F-41B8-9387-E59697348F5E}" dt="2021-02-11T19:00:15.788" v="121" actId="5793"/>
          <ac:spMkLst>
            <pc:docMk/>
            <pc:sldMk cId="2849138592" sldId="268"/>
            <ac:spMk id="3" creationId="{78C3FACC-E342-4A6A-9E04-61E1CF41E0EF}"/>
          </ac:spMkLst>
        </pc:spChg>
      </pc:sldChg>
      <pc:sldChg chg="modSp add mod ord">
        <pc:chgData name="Jenefer Silva Monteiro" userId="bb9653d8-75ff-41bd-8c0e-aae66cfce529" providerId="ADAL" clId="{77FCAC61-476F-41B8-9387-E59697348F5E}" dt="2021-02-11T19:04:46.315" v="263" actId="404"/>
        <pc:sldMkLst>
          <pc:docMk/>
          <pc:sldMk cId="3901619728" sldId="269"/>
        </pc:sldMkLst>
        <pc:spChg chg="mod">
          <ac:chgData name="Jenefer Silva Monteiro" userId="bb9653d8-75ff-41bd-8c0e-aae66cfce529" providerId="ADAL" clId="{77FCAC61-476F-41B8-9387-E59697348F5E}" dt="2021-02-11T19:04:46.315" v="263" actId="404"/>
          <ac:spMkLst>
            <pc:docMk/>
            <pc:sldMk cId="3901619728" sldId="269"/>
            <ac:spMk id="3" creationId="{78C3FACC-E342-4A6A-9E04-61E1CF41E0EF}"/>
          </ac:spMkLst>
        </pc:spChg>
      </pc:sldChg>
      <pc:sldChg chg="delSp del mod">
        <pc:chgData name="Jenefer Silva Monteiro" userId="bb9653d8-75ff-41bd-8c0e-aae66cfce529" providerId="ADAL" clId="{77FCAC61-476F-41B8-9387-E59697348F5E}" dt="2021-02-11T19:03:20.257" v="248" actId="47"/>
        <pc:sldMkLst>
          <pc:docMk/>
          <pc:sldMk cId="4034338034" sldId="271"/>
        </pc:sldMkLst>
        <pc:grpChg chg="del">
          <ac:chgData name="Jenefer Silva Monteiro" userId="bb9653d8-75ff-41bd-8c0e-aae66cfce529" providerId="ADAL" clId="{77FCAC61-476F-41B8-9387-E59697348F5E}" dt="2021-02-11T19:03:13.524" v="247" actId="478"/>
          <ac:grpSpMkLst>
            <pc:docMk/>
            <pc:sldMk cId="4034338034" sldId="271"/>
            <ac:grpSpMk id="3" creationId="{BECB55F4-BAEA-41D2-9342-FE5A3A38DB38}"/>
          </ac:grpSpMkLst>
        </pc:grpChg>
      </pc:sldChg>
      <pc:sldChg chg="del">
        <pc:chgData name="Jenefer Silva Monteiro" userId="bb9653d8-75ff-41bd-8c0e-aae66cfce529" providerId="ADAL" clId="{77FCAC61-476F-41B8-9387-E59697348F5E}" dt="2021-02-11T19:00:34.518" v="122" actId="47"/>
        <pc:sldMkLst>
          <pc:docMk/>
          <pc:sldMk cId="2969660408" sldId="275"/>
        </pc:sldMkLst>
      </pc:sldChg>
      <pc:sldChg chg="del">
        <pc:chgData name="Jenefer Silva Monteiro" userId="bb9653d8-75ff-41bd-8c0e-aae66cfce529" providerId="ADAL" clId="{77FCAC61-476F-41B8-9387-E59697348F5E}" dt="2021-02-11T19:00:36.821" v="123" actId="47"/>
        <pc:sldMkLst>
          <pc:docMk/>
          <pc:sldMk cId="1804085796" sldId="276"/>
        </pc:sldMkLst>
      </pc:sldChg>
    </pc:docChg>
  </pc:docChgLst>
  <pc:docChgLst>
    <pc:chgData name="Jenefer Silva Monteiro" userId="bb9653d8-75ff-41bd-8c0e-aae66cfce529" providerId="ADAL" clId="{35586C18-5FDD-4433-9662-A1BB4BC1BE35}"/>
    <pc:docChg chg="undo custSel addSld modSld">
      <pc:chgData name="Jenefer Silva Monteiro" userId="bb9653d8-75ff-41bd-8c0e-aae66cfce529" providerId="ADAL" clId="{35586C18-5FDD-4433-9662-A1BB4BC1BE35}" dt="2021-02-11T16:44:33.195" v="380" actId="403"/>
      <pc:docMkLst>
        <pc:docMk/>
      </pc:docMkLst>
      <pc:sldChg chg="modSp mod">
        <pc:chgData name="Jenefer Silva Monteiro" userId="bb9653d8-75ff-41bd-8c0e-aae66cfce529" providerId="ADAL" clId="{35586C18-5FDD-4433-9662-A1BB4BC1BE35}" dt="2021-02-11T14:31:36.520" v="26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35586C18-5FDD-4433-9662-A1BB4BC1BE35}" dt="2021-02-11T14:31:36.520" v="26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29:34.493" v="2" actId="14100"/>
        <pc:sldMkLst>
          <pc:docMk/>
          <pc:sldMk cId="1836062072" sldId="258"/>
        </pc:sldMkLst>
        <pc:spChg chg="mod">
          <ac:chgData name="Jenefer Silva Monteiro" userId="bb9653d8-75ff-41bd-8c0e-aae66cfce529" providerId="ADAL" clId="{35586C18-5FDD-4433-9662-A1BB4BC1BE35}" dt="2021-02-11T14:29:34.493" v="2" actId="14100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0:18.811" v="12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35586C18-5FDD-4433-9662-A1BB4BC1BE35}" dt="2021-02-11T14:30:18.811" v="12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6:17.495" v="53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35586C18-5FDD-4433-9662-A1BB4BC1BE35}" dt="2021-02-11T14:36:17.495" v="53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4:55.186" v="89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35586C18-5FDD-4433-9662-A1BB4BC1BE35}" dt="2021-02-11T14:44:55.186" v="89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35586C18-5FDD-4433-9662-A1BB4BC1BE35}" dt="2021-02-11T16:44:33.195" v="380" actId="403"/>
        <pc:sldMkLst>
          <pc:docMk/>
          <pc:sldMk cId="3394010896" sldId="266"/>
        </pc:sldMkLst>
        <pc:spChg chg="mod">
          <ac:chgData name="Jenefer Silva Monteiro" userId="bb9653d8-75ff-41bd-8c0e-aae66cfce529" providerId="ADAL" clId="{35586C18-5FDD-4433-9662-A1BB4BC1BE35}" dt="2021-02-11T16:44:33.195" v="380" actId="403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9:27.725" v="66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35586C18-5FDD-4433-9662-A1BB4BC1BE35}" dt="2021-02-11T14:39:27.725" v="66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2:30.055" v="77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35586C18-5FDD-4433-9662-A1BB4BC1BE35}" dt="2021-02-11T14:42:30.055" v="77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35586C18-5FDD-4433-9662-A1BB4BC1BE35}" dt="2021-02-11T16:17:39.852" v="195" actId="207"/>
        <pc:sldMkLst>
          <pc:docMk/>
          <pc:sldMk cId="4034338034" sldId="271"/>
        </pc:sldMkLst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" creationId="{4833E5D1-EDC9-4626-9A3C-531A92C583E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" creationId="{B5D63EE8-6781-4DE4-82E4-9987484F24A8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8" creationId="{50249135-4CFC-4262-AEA1-9B0DBA25178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9" creationId="{E105A5BA-5B7C-4D1F-813F-55A241B9383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0" creationId="{5B78F980-1DF1-4D9C-9C5C-96105736495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4" creationId="{68E65822-5031-4FA9-BD3F-8E24E137C9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5" creationId="{209C64BF-8B80-454D-A722-158F6D921B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6" creationId="{EE93A385-59F7-456A-A58E-EB185E26656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17" creationId="{68DCA302-BC05-41D1-B55B-2B68258649C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8" creationId="{F448A678-73B0-4DDC-AE00-D5DF52BD486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21" creationId="{7877D894-695F-4354-8C4A-EBAFF8E3A480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3" creationId="{E4496518-FC09-4EC1-BD45-000A8963E90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4" creationId="{206544B5-8109-46B4-B631-4AB174CDB832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5" creationId="{71639732-383F-4BED-960C-9A2686C3A81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6" creationId="{6B4DD107-28B1-4966-859F-CFC56EB9812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7" creationId="{30E9BFCA-22BA-4705-B8B0-1F9189675A9B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8" creationId="{D498F389-B65D-461F-BCAE-DCF860227EC6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9" creationId="{B0B86EF6-7765-4613-8CCB-99D9426C9AD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0" creationId="{AB652AB8-53B1-4E69-9009-4A38C6B0B2C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1" creationId="{43193DBB-1120-40AB-A6A2-7D3FB6BBF7B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2" creationId="{8B415117-EACD-480C-8B0E-4E6ACE69990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3" creationId="{E8D69632-5D05-405C-9307-D5163291465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4" creationId="{12DC593B-00CE-42B7-83FF-B1B2D6C8AD6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5" creationId="{3186C6E7-7248-4C75-8C2A-C41F090FF50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6" creationId="{778A04B6-E93B-4179-B910-1AA84C446B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7" creationId="{39984B83-88E1-44AE-B085-56016E0C58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8" creationId="{12D82904-4465-49F7-8DD8-EAF6675C889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9" creationId="{0D24AA66-92E6-468E-AD83-46A1EE09146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0" creationId="{27EF8A42-7AC8-4A18-9550-D8F5DC9A1285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1" creationId="{CB1A9911-AFE2-4217-80F6-D1F3841CE14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2" creationId="{5A792711-9523-40B9-BB4A-EFB2A3E438DF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3" creationId="{88E97521-34A0-4E9C-8C23-59DDCF787BEE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4" creationId="{428AB6F4-85A1-48A4-9472-BE42CA1CF09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5" creationId="{C388E708-7BCD-48F7-9E5D-428F3DF496F9}"/>
          </ac:spMkLst>
        </pc:spChg>
        <pc:spChg chg="mod">
          <ac:chgData name="Jenefer Silva Monteiro" userId="bb9653d8-75ff-41bd-8c0e-aae66cfce529" providerId="ADAL" clId="{35586C18-5FDD-4433-9662-A1BB4BC1BE35}" dt="2021-02-11T16:17:15.828" v="194" actId="207"/>
          <ac:spMkLst>
            <pc:docMk/>
            <pc:sldMk cId="4034338034" sldId="271"/>
            <ac:spMk id="46" creationId="{FC26FC37-CA76-4E4D-B28A-59A4B69D32A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7" creationId="{EDE59BAE-9BEB-4AC3-B6AD-664D5476DAA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8" creationId="{E6CC031B-FFB5-4D44-9A49-82B20C926A5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9" creationId="{7B8C0111-1326-4DD6-83CE-4899EE964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0" creationId="{15629B70-D104-433C-B2D6-A3C3A9CA99E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1" creationId="{609A266F-96EC-4D1E-A536-177CEA104CFC}"/>
          </ac:spMkLst>
        </pc:spChg>
        <pc:spChg chg="del mod">
          <ac:chgData name="Jenefer Silva Monteiro" userId="bb9653d8-75ff-41bd-8c0e-aae66cfce529" providerId="ADAL" clId="{35586C18-5FDD-4433-9662-A1BB4BC1BE35}" dt="2021-02-11T14:46:59.617" v="92" actId="478"/>
          <ac:spMkLst>
            <pc:docMk/>
            <pc:sldMk cId="4034338034" sldId="271"/>
            <ac:spMk id="52" creationId="{CBC97FBD-7966-4205-BD17-6EA4CFEAC135}"/>
          </ac:spMkLst>
        </pc:spChg>
        <pc:spChg chg="del mod">
          <ac:chgData name="Jenefer Silva Monteiro" userId="bb9653d8-75ff-41bd-8c0e-aae66cfce529" providerId="ADAL" clId="{35586C18-5FDD-4433-9662-A1BB4BC1BE35}" dt="2021-02-11T14:47:01.483" v="93" actId="478"/>
          <ac:spMkLst>
            <pc:docMk/>
            <pc:sldMk cId="4034338034" sldId="271"/>
            <ac:spMk id="53" creationId="{1A5D13E5-A31F-474E-AE31-A2675106B597}"/>
          </ac:spMkLst>
        </pc:spChg>
        <pc:spChg chg="del mod">
          <ac:chgData name="Jenefer Silva Monteiro" userId="bb9653d8-75ff-41bd-8c0e-aae66cfce529" providerId="ADAL" clId="{35586C18-5FDD-4433-9662-A1BB4BC1BE35}" dt="2021-02-11T14:47:03.088" v="94" actId="478"/>
          <ac:spMkLst>
            <pc:docMk/>
            <pc:sldMk cId="4034338034" sldId="271"/>
            <ac:spMk id="54" creationId="{FE5FD6F2-EAA8-4A55-89C6-F3CFA668F55D}"/>
          </ac:spMkLst>
        </pc:spChg>
        <pc:spChg chg="del mod">
          <ac:chgData name="Jenefer Silva Monteiro" userId="bb9653d8-75ff-41bd-8c0e-aae66cfce529" providerId="ADAL" clId="{35586C18-5FDD-4433-9662-A1BB4BC1BE35}" dt="2021-02-11T14:47:05.036" v="95" actId="478"/>
          <ac:spMkLst>
            <pc:docMk/>
            <pc:sldMk cId="4034338034" sldId="271"/>
            <ac:spMk id="55" creationId="{52F0D067-8C92-4BA7-A47A-E5CE6C5B18B7}"/>
          </ac:spMkLst>
        </pc:spChg>
        <pc:spChg chg="del mod">
          <ac:chgData name="Jenefer Silva Monteiro" userId="bb9653d8-75ff-41bd-8c0e-aae66cfce529" providerId="ADAL" clId="{35586C18-5FDD-4433-9662-A1BB4BC1BE35}" dt="2021-02-11T14:47:06.769" v="96" actId="478"/>
          <ac:spMkLst>
            <pc:docMk/>
            <pc:sldMk cId="4034338034" sldId="271"/>
            <ac:spMk id="56" creationId="{8C2DEAF3-752E-4B5B-8A65-55A86F6A451C}"/>
          </ac:spMkLst>
        </pc:spChg>
        <pc:spChg chg="del mod">
          <ac:chgData name="Jenefer Silva Monteiro" userId="bb9653d8-75ff-41bd-8c0e-aae66cfce529" providerId="ADAL" clId="{35586C18-5FDD-4433-9662-A1BB4BC1BE35}" dt="2021-02-11T14:47:08.562" v="97" actId="478"/>
          <ac:spMkLst>
            <pc:docMk/>
            <pc:sldMk cId="4034338034" sldId="271"/>
            <ac:spMk id="57" creationId="{357DE5A7-1BE1-4E75-90B7-57BACFF9C35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8" creationId="{B0B56501-9A57-440A-A59B-1CE19F3A94B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9" creationId="{4D7B52EA-5580-4613-BB08-7D6549628F2B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0" creationId="{3A46D246-6CA9-4D18-9EBC-5F726897F0B5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1" creationId="{C00BC809-6D6A-422A-97FB-F496E3B4E7E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3" creationId="{216D8872-7F3C-4143-858F-4F9B88223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4" creationId="{46CBAFC1-849A-49EC-AC17-D818EA2FE518}"/>
          </ac:spMkLst>
        </pc:spChg>
        <pc:spChg chg="del mod">
          <ac:chgData name="Jenefer Silva Monteiro" userId="bb9653d8-75ff-41bd-8c0e-aae66cfce529" providerId="ADAL" clId="{35586C18-5FDD-4433-9662-A1BB4BC1BE35}" dt="2021-02-11T14:59:14.876" v="165" actId="478"/>
          <ac:spMkLst>
            <pc:docMk/>
            <pc:sldMk cId="4034338034" sldId="271"/>
            <ac:spMk id="65" creationId="{E6535A12-A363-4FBF-B969-071A05C80F8F}"/>
          </ac:spMkLst>
        </pc:spChg>
        <pc:spChg chg="del mod">
          <ac:chgData name="Jenefer Silva Monteiro" userId="bb9653d8-75ff-41bd-8c0e-aae66cfce529" providerId="ADAL" clId="{35586C18-5FDD-4433-9662-A1BB4BC1BE35}" dt="2021-02-11T14:59:17.648" v="166" actId="478"/>
          <ac:spMkLst>
            <pc:docMk/>
            <pc:sldMk cId="4034338034" sldId="271"/>
            <ac:spMk id="66" creationId="{CE961507-5CB6-44E2-BEBF-C22388793F2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7" creationId="{0A62A9E1-B8F6-40F1-ABF1-DFEF98841B4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8" creationId="{41197A81-5666-4FF4-95B1-2D5B81A246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9" creationId="{A8B5956A-A778-42DA-BE67-D7934F02F99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0" creationId="{CB0E5E71-6346-4E38-A2E8-83780C411BF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1" creationId="{ECCF6D27-D951-42C3-8B1F-BA60FD3D9678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2" creationId="{B7EF717B-B5D9-4A87-BA92-8F0C32B9486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3" creationId="{BC8C6042-4EB3-4FD2-AE15-F0E75ACF178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4" creationId="{F2C6A2F8-3823-48DB-BF6E-3B14D9D327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5" creationId="{3B00096C-D218-4E0D-82C6-8A3E10211C6D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6" creationId="{A3B52812-9870-4C11-A956-D4AB6F02B50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7" creationId="{DD735F95-C4AA-4F34-A594-B94A2B7BFBD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8" creationId="{D23E0C4B-A8A9-4A6B-8195-0DE759E1A43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9" creationId="{3D01A9BA-702C-4238-9160-721A9115802C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0" creationId="{F5C3C9E5-34FA-4AF5-9657-C83534EDBEF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1" creationId="{5A1E3B14-3942-447F-A268-A28BE5F7C5F1}"/>
          </ac:spMkLst>
        </pc:spChg>
        <pc:spChg chg="del mod">
          <ac:chgData name="Jenefer Silva Monteiro" userId="bb9653d8-75ff-41bd-8c0e-aae66cfce529" providerId="ADAL" clId="{35586C18-5FDD-4433-9662-A1BB4BC1BE35}" dt="2021-02-11T14:47:42.800" v="99" actId="478"/>
          <ac:spMkLst>
            <pc:docMk/>
            <pc:sldMk cId="4034338034" sldId="271"/>
            <ac:spMk id="82" creationId="{ED7145BF-00BA-4232-A0D7-5E9E88B60312}"/>
          </ac:spMkLst>
        </pc:spChg>
        <pc:spChg chg="del mod">
          <ac:chgData name="Jenefer Silva Monteiro" userId="bb9653d8-75ff-41bd-8c0e-aae66cfce529" providerId="ADAL" clId="{35586C18-5FDD-4433-9662-A1BB4BC1BE35}" dt="2021-02-11T14:48:08.289" v="102" actId="478"/>
          <ac:spMkLst>
            <pc:docMk/>
            <pc:sldMk cId="4034338034" sldId="271"/>
            <ac:spMk id="83" creationId="{A4FA4F2E-5962-4F6E-AAA9-E0C2C19A8B1D}"/>
          </ac:spMkLst>
        </pc:spChg>
        <pc:spChg chg="del mod">
          <ac:chgData name="Jenefer Silva Monteiro" userId="bb9653d8-75ff-41bd-8c0e-aae66cfce529" providerId="ADAL" clId="{35586C18-5FDD-4433-9662-A1BB4BC1BE35}" dt="2021-02-11T14:48:10.065" v="103" actId="478"/>
          <ac:spMkLst>
            <pc:docMk/>
            <pc:sldMk cId="4034338034" sldId="271"/>
            <ac:spMk id="84" creationId="{CD8847F8-AA4B-4ED3-B948-0EC5FBA0381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85" creationId="{C045A128-A881-47C4-9F48-06FB2D9084CB}"/>
          </ac:spMkLst>
        </pc:spChg>
        <pc:spChg chg="del mod">
          <ac:chgData name="Jenefer Silva Monteiro" userId="bb9653d8-75ff-41bd-8c0e-aae66cfce529" providerId="ADAL" clId="{35586C18-5FDD-4433-9662-A1BB4BC1BE35}" dt="2021-02-11T15:00:06.725" v="172" actId="478"/>
          <ac:spMkLst>
            <pc:docMk/>
            <pc:sldMk cId="4034338034" sldId="271"/>
            <ac:spMk id="86" creationId="{89121459-1BED-4784-BDC1-59762B6CBB2D}"/>
          </ac:spMkLst>
        </pc:spChg>
        <pc:spChg chg="del mod">
          <ac:chgData name="Jenefer Silva Monteiro" userId="bb9653d8-75ff-41bd-8c0e-aae66cfce529" providerId="ADAL" clId="{35586C18-5FDD-4433-9662-A1BB4BC1BE35}" dt="2021-02-11T15:00:09.826" v="173" actId="478"/>
          <ac:spMkLst>
            <pc:docMk/>
            <pc:sldMk cId="4034338034" sldId="271"/>
            <ac:spMk id="87" creationId="{F703750E-E1A1-4F77-A041-88DD9B392A07}"/>
          </ac:spMkLst>
        </pc:spChg>
        <pc:spChg chg="del mod">
          <ac:chgData name="Jenefer Silva Monteiro" userId="bb9653d8-75ff-41bd-8c0e-aae66cfce529" providerId="ADAL" clId="{35586C18-5FDD-4433-9662-A1BB4BC1BE35}" dt="2021-02-11T15:00:11.437" v="174" actId="478"/>
          <ac:spMkLst>
            <pc:docMk/>
            <pc:sldMk cId="4034338034" sldId="271"/>
            <ac:spMk id="88" creationId="{0CA799CC-86C7-482C-9CFD-4A60D09B3062}"/>
          </ac:spMkLst>
        </pc:spChg>
        <pc:spChg chg="del">
          <ac:chgData name="Jenefer Silva Monteiro" userId="bb9653d8-75ff-41bd-8c0e-aae66cfce529" providerId="ADAL" clId="{35586C18-5FDD-4433-9662-A1BB4BC1BE35}" dt="2021-02-11T14:45:19.779" v="90" actId="478"/>
          <ac:spMkLst>
            <pc:docMk/>
            <pc:sldMk cId="4034338034" sldId="271"/>
            <ac:spMk id="89" creationId="{F9374AEC-C1D9-493E-8FD6-6D90F950DE26}"/>
          </ac:spMkLst>
        </pc:spChg>
        <pc:grpChg chg="add mod">
          <ac:chgData name="Jenefer Silva Monteiro" userId="bb9653d8-75ff-41bd-8c0e-aae66cfce529" providerId="ADAL" clId="{35586C18-5FDD-4433-9662-A1BB4BC1BE35}" dt="2021-02-11T16:15:48.144" v="187" actId="1076"/>
          <ac:grpSpMkLst>
            <pc:docMk/>
            <pc:sldMk cId="4034338034" sldId="271"/>
            <ac:grpSpMk id="4" creationId="{60EE7C40-03F3-46EA-A6E5-9ED2AB97BCE0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5" creationId="{373BCF4E-36AF-47F1-8511-B8D5BC0FCC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1" creationId="{0E3EF471-E61A-474E-99E0-8C3C3CE05192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2" creationId="{E78F849A-ABA9-4425-BE59-6F132FEDAB54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3" creationId="{462FFF3E-E430-49E5-8489-92FD86E0D368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9" creationId="{775C76B5-F3B1-4975-89CD-241D8CF1F576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0" creationId="{A41F1A41-D9A2-422A-A8D2-2576E722909D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2" creationId="{48659183-4899-4761-A298-216CCA25FF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62" creationId="{09233B7C-D707-46D4-8EFC-AB7C8FD73202}"/>
          </ac:grpSpMkLst>
        </pc:grpChg>
        <pc:picChg chg="mod">
          <ac:chgData name="Jenefer Silva Monteiro" userId="bb9653d8-75ff-41bd-8c0e-aae66cfce529" providerId="ADAL" clId="{35586C18-5FDD-4433-9662-A1BB4BC1BE35}" dt="2021-02-11T16:15:31.682" v="185" actId="1076"/>
          <ac:picMkLst>
            <pc:docMk/>
            <pc:sldMk cId="4034338034" sldId="271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2:23.721" v="359" actId="20577"/>
        <pc:sldMkLst>
          <pc:docMk/>
          <pc:sldMk cId="200265790" sldId="272"/>
        </pc:sldMkLst>
        <pc:spChg chg="add del mod">
          <ac:chgData name="Jenefer Silva Monteiro" userId="bb9653d8-75ff-41bd-8c0e-aae66cfce529" providerId="ADAL" clId="{35586C18-5FDD-4433-9662-A1BB4BC1BE35}" dt="2021-02-11T16:22:50.067" v="203"/>
          <ac:spMkLst>
            <pc:docMk/>
            <pc:sldMk cId="200265790" sldId="272"/>
            <ac:spMk id="8" creationId="{74819AB1-D64D-4D8D-9BBD-977DAC7C58A7}"/>
          </ac:spMkLst>
        </pc:spChg>
        <pc:spChg chg="add mod">
          <ac:chgData name="Jenefer Silva Monteiro" userId="bb9653d8-75ff-41bd-8c0e-aae66cfce529" providerId="ADAL" clId="{35586C18-5FDD-4433-9662-A1BB4BC1BE35}" dt="2021-02-11T16:24:17.826" v="213" actId="1076"/>
          <ac:spMkLst>
            <pc:docMk/>
            <pc:sldMk cId="200265790" sldId="272"/>
            <ac:spMk id="52" creationId="{B91C63C0-387C-4439-9B6E-80944E8DC26D}"/>
          </ac:spMkLst>
        </pc:spChg>
        <pc:grpChg chg="del">
          <ac:chgData name="Jenefer Silva Monteiro" userId="bb9653d8-75ff-41bd-8c0e-aae66cfce529" providerId="ADAL" clId="{35586C18-5FDD-4433-9662-A1BB4BC1BE35}" dt="2021-02-11T16:19:16.813" v="197" actId="478"/>
          <ac:grpSpMkLst>
            <pc:docMk/>
            <pc:sldMk cId="200265790" sldId="272"/>
            <ac:grpSpMk id="4" creationId="{60EE7C40-03F3-46EA-A6E5-9ED2AB97BCE0}"/>
          </ac:grpSpMkLst>
        </pc:grpChg>
        <pc:graphicFrameChg chg="add del mod modGraphic">
          <ac:chgData name="Jenefer Silva Monteiro" userId="bb9653d8-75ff-41bd-8c0e-aae66cfce529" providerId="ADAL" clId="{35586C18-5FDD-4433-9662-A1BB4BC1BE35}" dt="2021-02-11T16:22:50.067" v="203"/>
          <ac:graphicFrameMkLst>
            <pc:docMk/>
            <pc:sldMk cId="200265790" sldId="272"/>
            <ac:graphicFrameMk id="3" creationId="{CFB26A19-FF9D-499E-B798-E9F26BFF33D7}"/>
          </ac:graphicFrameMkLst>
        </pc:graphicFrameChg>
        <pc:graphicFrameChg chg="add mod modGraphic">
          <ac:chgData name="Jenefer Silva Monteiro" userId="bb9653d8-75ff-41bd-8c0e-aae66cfce529" providerId="ADAL" clId="{35586C18-5FDD-4433-9662-A1BB4BC1BE35}" dt="2021-02-11T16:42:23.721" v="359" actId="20577"/>
          <ac:graphicFrameMkLst>
            <pc:docMk/>
            <pc:sldMk cId="200265790" sldId="272"/>
            <ac:graphicFrameMk id="17" creationId="{934444CD-9BEF-4B2B-86A8-247BEF7C9B47}"/>
          </ac:graphicFrameMkLst>
        </pc:graphicFrameChg>
        <pc:picChg chg="mod">
          <ac:chgData name="Jenefer Silva Monteiro" userId="bb9653d8-75ff-41bd-8c0e-aae66cfce529" providerId="ADAL" clId="{35586C18-5FDD-4433-9662-A1BB4BC1BE35}" dt="2021-02-11T16:29:39.408" v="215" actId="1076"/>
          <ac:picMkLst>
            <pc:docMk/>
            <pc:sldMk cId="200265790" sldId="272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3:42.835" v="372" actId="1076"/>
        <pc:sldMkLst>
          <pc:docMk/>
          <pc:sldMk cId="3559536198" sldId="273"/>
        </pc:sldMkLst>
        <pc:spChg chg="add mod">
          <ac:chgData name="Jenefer Silva Monteiro" userId="bb9653d8-75ff-41bd-8c0e-aae66cfce529" providerId="ADAL" clId="{35586C18-5FDD-4433-9662-A1BB4BC1BE35}" dt="2021-02-11T16:43:42.835" v="372" actId="1076"/>
          <ac:spMkLst>
            <pc:docMk/>
            <pc:sldMk cId="3559536198" sldId="273"/>
            <ac:spMk id="6" creationId="{BDF39CA5-3A9E-4C54-BA1F-1A4D5FBD8E91}"/>
          </ac:spMkLst>
        </pc:spChg>
        <pc:spChg chg="del">
          <ac:chgData name="Jenefer Silva Monteiro" userId="bb9653d8-75ff-41bd-8c0e-aae66cfce529" providerId="ADAL" clId="{35586C18-5FDD-4433-9662-A1BB4BC1BE35}" dt="2021-02-11T16:42:44.637" v="361" actId="478"/>
          <ac:spMkLst>
            <pc:docMk/>
            <pc:sldMk cId="3559536198" sldId="273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35586C18-5FDD-4433-9662-A1BB4BC1BE35}" dt="2021-02-11T16:42:47.227" v="362" actId="478"/>
          <ac:graphicFrameMkLst>
            <pc:docMk/>
            <pc:sldMk cId="3559536198" sldId="273"/>
            <ac:graphicFrameMk id="17" creationId="{934444CD-9BEF-4B2B-86A8-247BEF7C9B47}"/>
          </ac:graphicFrameMkLst>
        </pc:graphicFrame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620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Acredito no que os profetas de Deus escreveram na Bíblia. Aceito Ellen White como uma profetisa de deus, com suas mensagens, para me ajudar a entender a Bíblia e viver melhor.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A VONTADE DE DEUS PARA MINHA VIDA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1366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1071509"/>
            <a:ext cx="10104474" cy="32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amor de Jesus por você não tem limites. O que Ele mais quer é a sua salvação e sua fez tudo que era necessário para isso. Agora ele espera a sua resposta, acreditando em Sua palavra e aceitando a Sua vontade.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Nesta última lição vamos estudar como podemos mostrar a todos que aceitamos a Jesus e a sua palavra em nossa vida.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793675" y="1548966"/>
            <a:ext cx="10930270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Jesus disse: “Em verdade, em verdade te digo que aquele que não nascer da água e do Espírito não podem entrar no reino de Deus”.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João 3:5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. O que Ele estava ensinando para Nicodemos?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uma pessoa deve ser batizada quando nasce.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o batismo é bom mas é opcional.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o batismo é indispensável para todos que querem ir para o céu.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o batismo dos pais vale para os filhos.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AED3F2-B752-4014-9937-E619947727C3}"/>
              </a:ext>
            </a:extLst>
          </p:cNvPr>
          <p:cNvSpPr txBox="1"/>
          <p:nvPr/>
        </p:nvSpPr>
        <p:spPr>
          <a:xfrm>
            <a:off x="1394077" y="4348718"/>
            <a:ext cx="285868" cy="53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723307" y="1118913"/>
            <a:ext cx="10744523" cy="37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que deve acontecer antes de uma pessoa ser batizada: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Atos 2:38 _________________________________________________________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Atos 8:36-37 _________________________________________________________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28:20 _________________________________________________________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AFD3B08-604A-453A-A545-FD89562F64E4}"/>
              </a:ext>
            </a:extLst>
          </p:cNvPr>
          <p:cNvSpPr txBox="1"/>
          <p:nvPr/>
        </p:nvSpPr>
        <p:spPr>
          <a:xfrm>
            <a:off x="1135910" y="2521236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ARREPENDER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9C442A-DE91-4400-A59B-EA2384FAF51E}"/>
              </a:ext>
            </a:extLst>
          </p:cNvPr>
          <p:cNvSpPr txBox="1"/>
          <p:nvPr/>
        </p:nvSpPr>
        <p:spPr>
          <a:xfrm>
            <a:off x="1135909" y="342900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CRER EM JESUS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5E7F40-3281-4072-9CF0-88C3506C3B53}"/>
              </a:ext>
            </a:extLst>
          </p:cNvPr>
          <p:cNvSpPr txBox="1"/>
          <p:nvPr/>
        </p:nvSpPr>
        <p:spPr>
          <a:xfrm>
            <a:off x="1135909" y="4355761"/>
            <a:ext cx="950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GUARDAR TODAS AS COISAS  QUE VOS TEM ENSINADO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459667" y="1686972"/>
            <a:ext cx="11731471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Qual é o significado do batismo? </a:t>
            </a:r>
          </a:p>
          <a:p>
            <a:pPr lvl="0">
              <a:lnSpc>
                <a:spcPct val="107000"/>
              </a:lnSpc>
            </a:pP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Romanos 6:3-5; Atos 22:16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C29951-FB1B-40EB-9D5F-299A3B6D373A}"/>
              </a:ext>
            </a:extLst>
          </p:cNvPr>
          <p:cNvSpPr txBox="1"/>
          <p:nvPr/>
        </p:nvSpPr>
        <p:spPr>
          <a:xfrm>
            <a:off x="987055" y="3052865"/>
            <a:ext cx="981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SEPULTAR O PECADO E RESSUSCITAR PARA UMA NOVA VIDA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363974" y="1772032"/>
            <a:ext cx="11731471" cy="28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4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Coloque “C” para as afirmações certas e “E” para as erradas: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4"/>
            </a:pPr>
            <a:endParaRPr lang="pt-BR" sz="2400" b="1" dirty="0">
              <a:solidFill>
                <a:srgbClr val="006666"/>
              </a:solidFill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4"/>
            </a:pPr>
            <a:endParaRPr lang="pt-BR" sz="24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 startAt="4"/>
            </a:pP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Jesus foi batizado por imersão (mergulhar todo o corpo). Mateus 3:16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O Batismo por aspersão (apenas jogar um pouco de água na cabeça) também é certo. 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O Batismo deve ser em nome do Pai, do Filho e do Espírito Santo.  Mateus 28:19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3C6525-85C7-4BD5-9C73-91842B510B21}"/>
              </a:ext>
            </a:extLst>
          </p:cNvPr>
          <p:cNvSpPr txBox="1"/>
          <p:nvPr/>
        </p:nvSpPr>
        <p:spPr>
          <a:xfrm>
            <a:off x="927693" y="332752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5B4142-253D-478D-960C-84DDEFBC6E5C}"/>
              </a:ext>
            </a:extLst>
          </p:cNvPr>
          <p:cNvSpPr txBox="1"/>
          <p:nvPr/>
        </p:nvSpPr>
        <p:spPr>
          <a:xfrm>
            <a:off x="917059" y="37240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2B676-6A6B-4BA6-9E96-D98C1E2A5770}"/>
              </a:ext>
            </a:extLst>
          </p:cNvPr>
          <p:cNvSpPr txBox="1"/>
          <p:nvPr/>
        </p:nvSpPr>
        <p:spPr>
          <a:xfrm>
            <a:off x="917058" y="410047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17661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F6E830-EC69-45D7-979B-5007684978DF}"/>
              </a:ext>
            </a:extLst>
          </p:cNvPr>
          <p:cNvSpPr txBox="1"/>
          <p:nvPr/>
        </p:nvSpPr>
        <p:spPr>
          <a:xfrm>
            <a:off x="1916430" y="1138215"/>
            <a:ext cx="8077200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5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Complete a cruzada bíblica: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Batizou Jesus – Mateus 3:13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Batizou Saulo – Atos 9:17-18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Um dos simbolismos do batismo – Romanos 6:4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Local onde Jesus foi batizado – Marcos 1:9-11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Acontecerá com quem crer e for batizado – Marcos 16:16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Jesus falou com ele sobre o novo nascimento – João 3:1-5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Devo abandonar antes de ser batizado – Romanos 6:11-12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Ensinou o Eunuco antes de batizá-lo – Atos 8:34-35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Livro do Novo Testamento que registra o batismo de Jesus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Atitude que devo tomar antes do batismo – Marcos 16:16</a:t>
            </a: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ransition spd="med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" b="21293"/>
          <a:stretch/>
        </p:blipFill>
        <p:spPr>
          <a:xfrm>
            <a:off x="7719" y="-9905"/>
            <a:ext cx="12192000" cy="6858000"/>
          </a:xfrm>
          <a:prstGeom prst="rect">
            <a:avLst/>
          </a:prstGeom>
        </p:spPr>
      </p:pic>
      <p:sp>
        <p:nvSpPr>
          <p:cNvPr id="140" name="Elipse 139">
            <a:extLst>
              <a:ext uri="{FF2B5EF4-FFF2-40B4-BE49-F238E27FC236}">
                <a16:creationId xmlns:a16="http://schemas.microsoft.com/office/drawing/2014/main" id="{06C85C36-4567-4166-889D-7AEC0DBB2378}"/>
              </a:ext>
            </a:extLst>
          </p:cNvPr>
          <p:cNvSpPr/>
          <p:nvPr/>
        </p:nvSpPr>
        <p:spPr>
          <a:xfrm>
            <a:off x="5316373" y="5155474"/>
            <a:ext cx="412488" cy="385913"/>
          </a:xfrm>
          <a:prstGeom prst="ellipse">
            <a:avLst/>
          </a:prstGeom>
          <a:solidFill>
            <a:srgbClr val="FCF600"/>
          </a:solidFill>
          <a:ln>
            <a:solidFill>
              <a:schemeClr val="accent4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00C1BB4-98E0-4FFA-85D7-416683208ECB}"/>
              </a:ext>
            </a:extLst>
          </p:cNvPr>
          <p:cNvGrpSpPr/>
          <p:nvPr/>
        </p:nvGrpSpPr>
        <p:grpSpPr>
          <a:xfrm>
            <a:off x="523530" y="410786"/>
            <a:ext cx="10460208" cy="6036428"/>
            <a:chOff x="-232073" y="410070"/>
            <a:chExt cx="10460208" cy="6036428"/>
          </a:xfrm>
        </p:grpSpPr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C95D910E-9519-4FCB-8DCE-6FCE7B87A0E3}"/>
                </a:ext>
              </a:extLst>
            </p:cNvPr>
            <p:cNvSpPr/>
            <p:nvPr/>
          </p:nvSpPr>
          <p:spPr>
            <a:xfrm>
              <a:off x="1002143" y="1219795"/>
              <a:ext cx="573413" cy="4055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133DED38-828C-4CA5-94CD-C9690550EC46}"/>
                </a:ext>
              </a:extLst>
            </p:cNvPr>
            <p:cNvSpPr/>
            <p:nvPr/>
          </p:nvSpPr>
          <p:spPr>
            <a:xfrm>
              <a:off x="1591044" y="1219795"/>
              <a:ext cx="573413" cy="4055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BB7CCE56-E31B-45DE-8170-96E8E8D95909}"/>
                </a:ext>
              </a:extLst>
            </p:cNvPr>
            <p:cNvGrpSpPr/>
            <p:nvPr/>
          </p:nvGrpSpPr>
          <p:grpSpPr>
            <a:xfrm>
              <a:off x="-232073" y="410070"/>
              <a:ext cx="10460208" cy="6036428"/>
              <a:chOff x="-232073" y="410070"/>
              <a:chExt cx="10460208" cy="6036428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53BAD7FE-B631-45AD-A226-1076F9D575B2}"/>
                  </a:ext>
                </a:extLst>
              </p:cNvPr>
              <p:cNvGrpSpPr/>
              <p:nvPr/>
            </p:nvGrpSpPr>
            <p:grpSpPr>
              <a:xfrm>
                <a:off x="-232073" y="410070"/>
                <a:ext cx="9324601" cy="6036428"/>
                <a:chOff x="-330573" y="417483"/>
                <a:chExt cx="9915894" cy="7067546"/>
              </a:xfrm>
            </p:grpSpPr>
            <p:grpSp>
              <p:nvGrpSpPr>
                <p:cNvPr id="6" name="Agrupar 5">
                  <a:extLst>
                    <a:ext uri="{FF2B5EF4-FFF2-40B4-BE49-F238E27FC236}">
                      <a16:creationId xmlns:a16="http://schemas.microsoft.com/office/drawing/2014/main" id="{7BE6E011-E820-4812-9D8C-8F26CB2C169F}"/>
                    </a:ext>
                  </a:extLst>
                </p:cNvPr>
                <p:cNvGrpSpPr/>
                <p:nvPr/>
              </p:nvGrpSpPr>
              <p:grpSpPr>
                <a:xfrm>
                  <a:off x="1009677" y="422756"/>
                  <a:ext cx="8575644" cy="7062273"/>
                  <a:chOff x="2705244" y="-1243416"/>
                  <a:chExt cx="8575644" cy="6356917"/>
                </a:xfrm>
              </p:grpSpPr>
              <p:sp>
                <p:nvSpPr>
                  <p:cNvPr id="55" name="Elipse 54">
                    <a:extLst>
                      <a:ext uri="{FF2B5EF4-FFF2-40B4-BE49-F238E27FC236}">
                        <a16:creationId xmlns:a16="http://schemas.microsoft.com/office/drawing/2014/main" id="{37017166-1F01-4C30-9104-C63CC1244F0C}"/>
                      </a:ext>
                    </a:extLst>
                  </p:cNvPr>
                  <p:cNvSpPr/>
                  <p:nvPr/>
                </p:nvSpPr>
                <p:spPr>
                  <a:xfrm>
                    <a:off x="3336730" y="2921182"/>
                    <a:ext cx="438645" cy="406706"/>
                  </a:xfrm>
                  <a:prstGeom prst="ellipse">
                    <a:avLst/>
                  </a:prstGeom>
                  <a:solidFill>
                    <a:srgbClr val="FCF600"/>
                  </a:solidFill>
                  <a:ln>
                    <a:solidFill>
                      <a:schemeClr val="accent4"/>
                    </a:solidFill>
                  </a:ln>
                  <a:effectLst>
                    <a:outerShdw blurRad="127000" dist="38100" dir="2700000" algn="ctr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2700000">
                      <a:rot lat="20376000" lon="1938000" rev="20112001"/>
                    </a:camera>
                    <a:lightRig rig="soft" dir="t">
                      <a:rot lat="0" lon="0" rev="0"/>
                    </a:lightRig>
                  </a:scene3d>
                  <a:sp3d prstMaterial="translucentPowder">
                    <a:bevelT w="2032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2800" dirty="0">
                        <a:solidFill>
                          <a:schemeClr val="bg1"/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</a:rPr>
                      <a:t>j</a:t>
                    </a:r>
                  </a:p>
                </p:txBody>
              </p:sp>
              <p:grpSp>
                <p:nvGrpSpPr>
                  <p:cNvPr id="56" name="Agrupar 55">
                    <a:extLst>
                      <a:ext uri="{FF2B5EF4-FFF2-40B4-BE49-F238E27FC236}">
                        <a16:creationId xmlns:a16="http://schemas.microsoft.com/office/drawing/2014/main" id="{350BDA7A-D587-4C6C-ADFC-B0E65F7B751E}"/>
                      </a:ext>
                    </a:extLst>
                  </p:cNvPr>
                  <p:cNvGrpSpPr/>
                  <p:nvPr/>
                </p:nvGrpSpPr>
                <p:grpSpPr>
                  <a:xfrm>
                    <a:off x="2705244" y="-1243416"/>
                    <a:ext cx="8575644" cy="6356917"/>
                    <a:chOff x="1726250" y="-1249141"/>
                    <a:chExt cx="8575644" cy="6356917"/>
                  </a:xfrm>
                </p:grpSpPr>
                <p:grpSp>
                  <p:nvGrpSpPr>
                    <p:cNvPr id="57" name="Agrupar 56">
                      <a:extLst>
                        <a:ext uri="{FF2B5EF4-FFF2-40B4-BE49-F238E27FC236}">
                          <a16:creationId xmlns:a16="http://schemas.microsoft.com/office/drawing/2014/main" id="{D2014782-3AB2-4F6A-8088-8D2FE73D72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26250" y="-1249141"/>
                      <a:ext cx="8575644" cy="6356917"/>
                      <a:chOff x="590929" y="-1651262"/>
                      <a:chExt cx="8375758" cy="6356917"/>
                    </a:xfrm>
                  </p:grpSpPr>
                  <p:sp>
                    <p:nvSpPr>
                      <p:cNvPr id="59" name="Retângulo 58">
                        <a:extLst>
                          <a:ext uri="{FF2B5EF4-FFF2-40B4-BE49-F238E27FC236}">
                            <a16:creationId xmlns:a16="http://schemas.microsoft.com/office/drawing/2014/main" id="{7D6AE82B-4441-4EDF-8077-989054ABB7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204" y="1604690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0" name="Retângulo 59">
                        <a:extLst>
                          <a:ext uri="{FF2B5EF4-FFF2-40B4-BE49-F238E27FC236}">
                            <a16:creationId xmlns:a16="http://schemas.microsoft.com/office/drawing/2014/main" id="{75738477-A4AF-4275-BF22-6CAD393FC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706" y="2042508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1" name="Retângulo 60">
                        <a:extLst>
                          <a:ext uri="{FF2B5EF4-FFF2-40B4-BE49-F238E27FC236}">
                            <a16:creationId xmlns:a16="http://schemas.microsoft.com/office/drawing/2014/main" id="{D2C9F93B-54A7-4844-856A-5F39A8C033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706" y="2469926"/>
                        <a:ext cx="595561" cy="42741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2" name="Retângulo 61">
                        <a:extLst>
                          <a:ext uri="{FF2B5EF4-FFF2-40B4-BE49-F238E27FC236}">
                            <a16:creationId xmlns:a16="http://schemas.microsoft.com/office/drawing/2014/main" id="{C2E08C3E-6685-4558-81FE-4F39F70351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706" y="2897344"/>
                        <a:ext cx="595561" cy="42741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3" name="Retângulo 62">
                        <a:extLst>
                          <a:ext uri="{FF2B5EF4-FFF2-40B4-BE49-F238E27FC236}">
                            <a16:creationId xmlns:a16="http://schemas.microsoft.com/office/drawing/2014/main" id="{C583BAA0-72CF-47C6-812C-A9ED2E6165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5190" y="3324761"/>
                        <a:ext cx="602119" cy="43177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4" name="Retângulo 63">
                        <a:extLst>
                          <a:ext uri="{FF2B5EF4-FFF2-40B4-BE49-F238E27FC236}">
                            <a16:creationId xmlns:a16="http://schemas.microsoft.com/office/drawing/2014/main" id="{80570C46-6E77-4B95-9689-CBE56BC9A1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979" y="956858"/>
                        <a:ext cx="595562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5" name="Retângulo 64">
                        <a:extLst>
                          <a:ext uri="{FF2B5EF4-FFF2-40B4-BE49-F238E27FC236}">
                            <a16:creationId xmlns:a16="http://schemas.microsoft.com/office/drawing/2014/main" id="{23639DE6-4AE1-42C9-902B-8F55CCDFBE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3212" y="-165126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6" name="Retângulo 65">
                        <a:extLst>
                          <a:ext uri="{FF2B5EF4-FFF2-40B4-BE49-F238E27FC236}">
                            <a16:creationId xmlns:a16="http://schemas.microsoft.com/office/drawing/2014/main" id="{BFB31B8E-0847-4636-BDE8-6027A4D944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8793" y="4194140"/>
                        <a:ext cx="595561" cy="42741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7" name="Retângulo 66">
                        <a:extLst>
                          <a:ext uri="{FF2B5EF4-FFF2-40B4-BE49-F238E27FC236}">
                            <a16:creationId xmlns:a16="http://schemas.microsoft.com/office/drawing/2014/main" id="{A1F42829-3CD8-498F-B97D-B176A4507A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89273" y="-803347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8" name="Retângulo 67">
                        <a:extLst>
                          <a:ext uri="{FF2B5EF4-FFF2-40B4-BE49-F238E27FC236}">
                            <a16:creationId xmlns:a16="http://schemas.microsoft.com/office/drawing/2014/main" id="{21E70586-EF7C-420E-BF4C-4716243DC7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4173" y="-1242101"/>
                        <a:ext cx="595561" cy="427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9" name="Retângulo 68">
                        <a:extLst>
                          <a:ext uri="{FF2B5EF4-FFF2-40B4-BE49-F238E27FC236}">
                            <a16:creationId xmlns:a16="http://schemas.microsoft.com/office/drawing/2014/main" id="{75F6D1D2-758B-459B-8FB3-79CD2A8CB9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74179" y="-802657"/>
                        <a:ext cx="595561" cy="427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0" name="Retângulo 69">
                        <a:extLst>
                          <a:ext uri="{FF2B5EF4-FFF2-40B4-BE49-F238E27FC236}">
                            <a16:creationId xmlns:a16="http://schemas.microsoft.com/office/drawing/2014/main" id="{813473AA-BDD7-4D2B-8740-CA1BEBE96E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85762" y="-1235679"/>
                        <a:ext cx="589065" cy="427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1" name="Retângulo 70">
                        <a:extLst>
                          <a:ext uri="{FF2B5EF4-FFF2-40B4-BE49-F238E27FC236}">
                            <a16:creationId xmlns:a16="http://schemas.microsoft.com/office/drawing/2014/main" id="{A10C909F-92EA-44C7-B677-A741B61664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1126" y="-1242101"/>
                        <a:ext cx="595561" cy="427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2" name="Retângulo 71">
                        <a:extLst>
                          <a:ext uri="{FF2B5EF4-FFF2-40B4-BE49-F238E27FC236}">
                            <a16:creationId xmlns:a16="http://schemas.microsoft.com/office/drawing/2014/main" id="{A85F19E1-AD83-4202-9E15-F41F2CB2E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64333" y="958521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3" name="Retângulo 72">
                        <a:extLst>
                          <a:ext uri="{FF2B5EF4-FFF2-40B4-BE49-F238E27FC236}">
                            <a16:creationId xmlns:a16="http://schemas.microsoft.com/office/drawing/2014/main" id="{EB6E2E35-6EA7-41D4-BC02-37A195594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1514" y="510403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4" name="Retângulo 73">
                        <a:extLst>
                          <a:ext uri="{FF2B5EF4-FFF2-40B4-BE49-F238E27FC236}">
                            <a16:creationId xmlns:a16="http://schemas.microsoft.com/office/drawing/2014/main" id="{CB8BA6C2-F243-4051-89CD-A26D726B57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73780" y="51496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5" name="Retângulo 74">
                        <a:extLst>
                          <a:ext uri="{FF2B5EF4-FFF2-40B4-BE49-F238E27FC236}">
                            <a16:creationId xmlns:a16="http://schemas.microsoft.com/office/drawing/2014/main" id="{4D726299-66E1-4491-AD02-3DB96B3BB2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71727" y="51405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6" name="Retângulo 75">
                        <a:extLst>
                          <a:ext uri="{FF2B5EF4-FFF2-40B4-BE49-F238E27FC236}">
                            <a16:creationId xmlns:a16="http://schemas.microsoft.com/office/drawing/2014/main" id="{EB034926-66E6-488D-B568-B25DC11E3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8231" y="961471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7" name="Retângulo 76">
                        <a:extLst>
                          <a:ext uri="{FF2B5EF4-FFF2-40B4-BE49-F238E27FC236}">
                            <a16:creationId xmlns:a16="http://schemas.microsoft.com/office/drawing/2014/main" id="{C42642B7-C663-49F6-9F2F-BC10B7DA04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56297" y="514052"/>
                        <a:ext cx="595561" cy="4183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8" name="Retângulo 77">
                        <a:extLst>
                          <a:ext uri="{FF2B5EF4-FFF2-40B4-BE49-F238E27FC236}">
                            <a16:creationId xmlns:a16="http://schemas.microsoft.com/office/drawing/2014/main" id="{4EE91DE8-C789-4786-A6B7-A3001CB642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9338" y="96297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9" name="Retângulo 78">
                        <a:extLst>
                          <a:ext uri="{FF2B5EF4-FFF2-40B4-BE49-F238E27FC236}">
                            <a16:creationId xmlns:a16="http://schemas.microsoft.com/office/drawing/2014/main" id="{F985A55B-2E41-41A3-854B-4741267EFD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76316" y="160423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0" name="Retângulo 79">
                        <a:extLst>
                          <a:ext uri="{FF2B5EF4-FFF2-40B4-BE49-F238E27FC236}">
                            <a16:creationId xmlns:a16="http://schemas.microsoft.com/office/drawing/2014/main" id="{C8202338-3DF1-4471-B15D-1C629775B8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7648" y="963040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1" name="Retângulo 80">
                        <a:extLst>
                          <a:ext uri="{FF2B5EF4-FFF2-40B4-BE49-F238E27FC236}">
                            <a16:creationId xmlns:a16="http://schemas.microsoft.com/office/drawing/2014/main" id="{81C854B7-AF53-490D-AE00-FF6E2BEF29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71461" y="1607756"/>
                        <a:ext cx="595561" cy="4338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2" name="Retângulo 81">
                        <a:extLst>
                          <a:ext uri="{FF2B5EF4-FFF2-40B4-BE49-F238E27FC236}">
                            <a16:creationId xmlns:a16="http://schemas.microsoft.com/office/drawing/2014/main" id="{45F80FA5-1BEA-44A5-954E-F315D4C7DB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2670" y="948528"/>
                        <a:ext cx="595561" cy="4347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3" name="CaixaDeTexto 82">
                        <a:extLst>
                          <a:ext uri="{FF2B5EF4-FFF2-40B4-BE49-F238E27FC236}">
                            <a16:creationId xmlns:a16="http://schemas.microsoft.com/office/drawing/2014/main" id="{9A8381C6-412F-4131-A080-5380F8413F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87455" y="1605699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I</a:t>
                        </a:r>
                      </a:p>
                    </p:txBody>
                  </p:sp>
                  <p:sp>
                    <p:nvSpPr>
                      <p:cNvPr id="84" name="CaixaDeTexto 83">
                        <a:extLst>
                          <a:ext uri="{FF2B5EF4-FFF2-40B4-BE49-F238E27FC236}">
                            <a16:creationId xmlns:a16="http://schemas.microsoft.com/office/drawing/2014/main" id="{A25031A4-ACA8-4D70-845D-C86A1D08D4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7673" y="4219116"/>
                        <a:ext cx="430924" cy="48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O</a:t>
                        </a:r>
                      </a:p>
                    </p:txBody>
                  </p:sp>
                  <p:sp>
                    <p:nvSpPr>
                      <p:cNvPr id="85" name="CaixaDeTexto 84">
                        <a:extLst>
                          <a:ext uri="{FF2B5EF4-FFF2-40B4-BE49-F238E27FC236}">
                            <a16:creationId xmlns:a16="http://schemas.microsoft.com/office/drawing/2014/main" id="{1471BA08-A55F-409E-85C9-79241A92E3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91492" y="2058602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M</a:t>
                        </a:r>
                      </a:p>
                    </p:txBody>
                  </p:sp>
                  <p:sp>
                    <p:nvSpPr>
                      <p:cNvPr id="86" name="CaixaDeTexto 85">
                        <a:extLst>
                          <a:ext uri="{FF2B5EF4-FFF2-40B4-BE49-F238E27FC236}">
                            <a16:creationId xmlns:a16="http://schemas.microsoft.com/office/drawing/2014/main" id="{A426E278-7007-4AA5-A085-AA617BD575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7260" y="2479295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E</a:t>
                        </a:r>
                      </a:p>
                    </p:txBody>
                  </p:sp>
                  <p:sp>
                    <p:nvSpPr>
                      <p:cNvPr id="87" name="CaixaDeTexto 86">
                        <a:extLst>
                          <a:ext uri="{FF2B5EF4-FFF2-40B4-BE49-F238E27FC236}">
                            <a16:creationId xmlns:a16="http://schemas.microsoft.com/office/drawing/2014/main" id="{F07C4237-68D5-4491-921D-B6429CA6CA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6603" y="2915577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R</a:t>
                        </a:r>
                      </a:p>
                    </p:txBody>
                  </p:sp>
                  <p:sp>
                    <p:nvSpPr>
                      <p:cNvPr id="88" name="CaixaDeTexto 87">
                        <a:extLst>
                          <a:ext uri="{FF2B5EF4-FFF2-40B4-BE49-F238E27FC236}">
                            <a16:creationId xmlns:a16="http://schemas.microsoft.com/office/drawing/2014/main" id="{7A3AC4EF-72EC-4B30-88EC-687117EA7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7721" y="3356709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S</a:t>
                        </a:r>
                      </a:p>
                    </p:txBody>
                  </p:sp>
                  <p:sp>
                    <p:nvSpPr>
                      <p:cNvPr id="89" name="Elipse 88">
                        <a:extLst>
                          <a:ext uri="{FF2B5EF4-FFF2-40B4-BE49-F238E27FC236}">
                            <a16:creationId xmlns:a16="http://schemas.microsoft.com/office/drawing/2014/main" id="{EF171BEA-E96F-43EB-8BF2-9E9B6EE66D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0929" y="534597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f</a:t>
                        </a:r>
                      </a:p>
                    </p:txBody>
                  </p:sp>
                  <p:sp>
                    <p:nvSpPr>
                      <p:cNvPr id="90" name="Elipse 89">
                        <a:extLst>
                          <a:ext uri="{FF2B5EF4-FFF2-40B4-BE49-F238E27FC236}">
                            <a16:creationId xmlns:a16="http://schemas.microsoft.com/office/drawing/2014/main" id="{4AE9FF0C-3935-4087-BC8D-008CA5B208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236" y="998995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g</a:t>
                        </a:r>
                      </a:p>
                    </p:txBody>
                  </p:sp>
                  <p:sp>
                    <p:nvSpPr>
                      <p:cNvPr id="91" name="Elipse 90">
                        <a:extLst>
                          <a:ext uri="{FF2B5EF4-FFF2-40B4-BE49-F238E27FC236}">
                            <a16:creationId xmlns:a16="http://schemas.microsoft.com/office/drawing/2014/main" id="{EA6203E2-13DA-415C-8857-FE6D3AD48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19449" y="1604690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h</a:t>
                        </a:r>
                      </a:p>
                    </p:txBody>
                  </p:sp>
                  <p:sp>
                    <p:nvSpPr>
                      <p:cNvPr id="92" name="Elipse 91">
                        <a:extLst>
                          <a:ext uri="{FF2B5EF4-FFF2-40B4-BE49-F238E27FC236}">
                            <a16:creationId xmlns:a16="http://schemas.microsoft.com/office/drawing/2014/main" id="{572E2D4B-7D71-44B0-A2D2-7FBD45CEA3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4698" y="2035388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i</a:t>
                        </a:r>
                      </a:p>
                    </p:txBody>
                  </p:sp>
                  <p:sp>
                    <p:nvSpPr>
                      <p:cNvPr id="93" name="Retângulo 92">
                        <a:extLst>
                          <a:ext uri="{FF2B5EF4-FFF2-40B4-BE49-F238E27FC236}">
                            <a16:creationId xmlns:a16="http://schemas.microsoft.com/office/drawing/2014/main" id="{8EA12F1A-77E8-47B4-9972-64238F4126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7275" y="-1648713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94" name="CaixaDeTexto 93">
                        <a:extLst>
                          <a:ext uri="{FF2B5EF4-FFF2-40B4-BE49-F238E27FC236}">
                            <a16:creationId xmlns:a16="http://schemas.microsoft.com/office/drawing/2014/main" id="{DEC7EEBE-8531-4E7C-9FED-60B715B309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81604" y="998995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58" name="Retângulo 57">
                      <a:extLst>
                        <a:ext uri="{FF2B5EF4-FFF2-40B4-BE49-F238E27FC236}">
                          <a16:creationId xmlns:a16="http://schemas.microsoft.com/office/drawing/2014/main" id="{2FDBC811-D96B-498E-A0EB-E5B85F676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9962" y="909308"/>
                      <a:ext cx="609774" cy="4274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" name="Agrupar 6">
                  <a:extLst>
                    <a:ext uri="{FF2B5EF4-FFF2-40B4-BE49-F238E27FC236}">
                      <a16:creationId xmlns:a16="http://schemas.microsoft.com/office/drawing/2014/main" id="{391E5796-B300-4B4B-B620-02F27A792228}"/>
                    </a:ext>
                  </a:extLst>
                </p:cNvPr>
                <p:cNvGrpSpPr/>
                <p:nvPr/>
              </p:nvGrpSpPr>
              <p:grpSpPr>
                <a:xfrm>
                  <a:off x="-330573" y="417483"/>
                  <a:ext cx="9910602" cy="6590257"/>
                  <a:chOff x="1392769" y="1590771"/>
                  <a:chExt cx="9910602" cy="5932047"/>
                </a:xfrm>
              </p:grpSpPr>
              <p:sp>
                <p:nvSpPr>
                  <p:cNvPr id="8" name="Elipse 7">
                    <a:extLst>
                      <a:ext uri="{FF2B5EF4-FFF2-40B4-BE49-F238E27FC236}">
                        <a16:creationId xmlns:a16="http://schemas.microsoft.com/office/drawing/2014/main" id="{EE2A04D0-303A-4C0E-9794-E434FE67FA53}"/>
                      </a:ext>
                    </a:extLst>
                  </p:cNvPr>
                  <p:cNvSpPr/>
                  <p:nvPr/>
                </p:nvSpPr>
                <p:spPr>
                  <a:xfrm>
                    <a:off x="6489536" y="3313266"/>
                    <a:ext cx="438645" cy="406706"/>
                  </a:xfrm>
                  <a:prstGeom prst="ellipse">
                    <a:avLst/>
                  </a:prstGeom>
                  <a:solidFill>
                    <a:srgbClr val="FCF600"/>
                  </a:solidFill>
                  <a:ln>
                    <a:solidFill>
                      <a:schemeClr val="accent4"/>
                    </a:solidFill>
                  </a:ln>
                  <a:effectLst>
                    <a:outerShdw blurRad="127000" dist="38100" dir="2700000" algn="ctr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2700000">
                      <a:rot lat="20376000" lon="1938000" rev="20112001"/>
                    </a:camera>
                    <a:lightRig rig="soft" dir="t">
                      <a:rot lat="0" lon="0" rev="0"/>
                    </a:lightRig>
                  </a:scene3d>
                  <a:sp3d prstMaterial="translucentPowder">
                    <a:bevelT w="2032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2800" dirty="0">
                        <a:solidFill>
                          <a:schemeClr val="bg1"/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</a:rPr>
                      <a:t>e</a:t>
                    </a:r>
                  </a:p>
                </p:txBody>
              </p:sp>
              <p:grpSp>
                <p:nvGrpSpPr>
                  <p:cNvPr id="9" name="Agrupar 8">
                    <a:extLst>
                      <a:ext uri="{FF2B5EF4-FFF2-40B4-BE49-F238E27FC236}">
                        <a16:creationId xmlns:a16="http://schemas.microsoft.com/office/drawing/2014/main" id="{270004A5-D7E0-4CA2-82BC-382ADDCD70F3}"/>
                      </a:ext>
                    </a:extLst>
                  </p:cNvPr>
                  <p:cNvGrpSpPr/>
                  <p:nvPr/>
                </p:nvGrpSpPr>
                <p:grpSpPr>
                  <a:xfrm>
                    <a:off x="1392769" y="1590771"/>
                    <a:ext cx="9910602" cy="5932047"/>
                    <a:chOff x="413775" y="1585046"/>
                    <a:chExt cx="9910602" cy="5932047"/>
                  </a:xfrm>
                </p:grpSpPr>
                <p:grpSp>
                  <p:nvGrpSpPr>
                    <p:cNvPr id="10" name="Agrupar 9">
                      <a:extLst>
                        <a:ext uri="{FF2B5EF4-FFF2-40B4-BE49-F238E27FC236}">
                          <a16:creationId xmlns:a16="http://schemas.microsoft.com/office/drawing/2014/main" id="{6E833548-6833-4AC6-B604-651E947317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75" y="1585046"/>
                      <a:ext cx="9320017" cy="5932047"/>
                      <a:chOff x="-690951" y="1182925"/>
                      <a:chExt cx="9102775" cy="5932047"/>
                    </a:xfrm>
                  </p:grpSpPr>
                  <p:sp>
                    <p:nvSpPr>
                      <p:cNvPr id="12" name="Retângulo 11">
                        <a:extLst>
                          <a:ext uri="{FF2B5EF4-FFF2-40B4-BE49-F238E27FC236}">
                            <a16:creationId xmlns:a16="http://schemas.microsoft.com/office/drawing/2014/main" id="{E3DD05FB-DD17-4DF7-85D1-9D5B24E584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615090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3" name="Retângulo 12">
                        <a:extLst>
                          <a:ext uri="{FF2B5EF4-FFF2-40B4-BE49-F238E27FC236}">
                            <a16:creationId xmlns:a16="http://schemas.microsoft.com/office/drawing/2014/main" id="{DEAD36FE-55D9-4823-A7E6-D99CF0F903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042508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4" name="Retângulo 13">
                        <a:extLst>
                          <a:ext uri="{FF2B5EF4-FFF2-40B4-BE49-F238E27FC236}">
                            <a16:creationId xmlns:a16="http://schemas.microsoft.com/office/drawing/2014/main" id="{27F80702-1215-40B1-B23A-1D737ACADC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469926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5" name="Retângulo 14">
                        <a:extLst>
                          <a:ext uri="{FF2B5EF4-FFF2-40B4-BE49-F238E27FC236}">
                            <a16:creationId xmlns:a16="http://schemas.microsoft.com/office/drawing/2014/main" id="{0F605995-948D-494B-AC33-5C6A9C19D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1179" y="2920320"/>
                        <a:ext cx="595561" cy="433576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6" name="Retângulo 15">
                        <a:extLst>
                          <a:ext uri="{FF2B5EF4-FFF2-40B4-BE49-F238E27FC236}">
                            <a16:creationId xmlns:a16="http://schemas.microsoft.com/office/drawing/2014/main" id="{23BBA023-AE52-4D41-926E-B2016F811E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187672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7" name="Retângulo 16">
                        <a:extLst>
                          <a:ext uri="{FF2B5EF4-FFF2-40B4-BE49-F238E27FC236}">
                            <a16:creationId xmlns:a16="http://schemas.microsoft.com/office/drawing/2014/main" id="{D9B96CF6-08D9-4A53-880C-5FBF7A6BF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66722" y="3346122"/>
                        <a:ext cx="588974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8" name="Retângulo 17">
                        <a:extLst>
                          <a:ext uri="{FF2B5EF4-FFF2-40B4-BE49-F238E27FC236}">
                            <a16:creationId xmlns:a16="http://schemas.microsoft.com/office/drawing/2014/main" id="{293F0D55-3AA0-4A25-8E54-20E91B5F14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4949" y="292312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19" name="Retângulo 18">
                        <a:extLst>
                          <a:ext uri="{FF2B5EF4-FFF2-40B4-BE49-F238E27FC236}">
                            <a16:creationId xmlns:a16="http://schemas.microsoft.com/office/drawing/2014/main" id="{4023BFB4-0262-4B46-9BA7-D7E1AC51C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3526" y="160325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0" name="Retângulo 19">
                        <a:extLst>
                          <a:ext uri="{FF2B5EF4-FFF2-40B4-BE49-F238E27FC236}">
                            <a16:creationId xmlns:a16="http://schemas.microsoft.com/office/drawing/2014/main" id="{DDF2BA90-5B1C-4637-9A59-699D613E5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7683" y="2042508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1" name="Retângulo 20">
                        <a:extLst>
                          <a:ext uri="{FF2B5EF4-FFF2-40B4-BE49-F238E27FC236}">
                            <a16:creationId xmlns:a16="http://schemas.microsoft.com/office/drawing/2014/main" id="{A9B503FB-4E92-4AE4-A36F-AEEA6E87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4777" y="2041466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2" name="Retângulo 21">
                        <a:extLst>
                          <a:ext uri="{FF2B5EF4-FFF2-40B4-BE49-F238E27FC236}">
                            <a16:creationId xmlns:a16="http://schemas.microsoft.com/office/drawing/2014/main" id="{960BE7C1-7EA1-49CD-AEFC-1966F12F8F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2896" y="2921481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3" name="Retângulo 22">
                        <a:extLst>
                          <a:ext uri="{FF2B5EF4-FFF2-40B4-BE49-F238E27FC236}">
                            <a16:creationId xmlns:a16="http://schemas.microsoft.com/office/drawing/2014/main" id="{0A306851-A31F-4A2F-9FF8-7ED7DB0672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9404" y="118386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4" name="Retângulo 23">
                        <a:extLst>
                          <a:ext uri="{FF2B5EF4-FFF2-40B4-BE49-F238E27FC236}">
                            <a16:creationId xmlns:a16="http://schemas.microsoft.com/office/drawing/2014/main" id="{51D0C383-F891-403E-B0F5-9B95FBE1E7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5360" y="2036277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5" name="Retângulo 24">
                        <a:extLst>
                          <a:ext uri="{FF2B5EF4-FFF2-40B4-BE49-F238E27FC236}">
                            <a16:creationId xmlns:a16="http://schemas.microsoft.com/office/drawing/2014/main" id="{5FB008AC-42C0-4863-A17E-D80D370886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07305" y="118292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6" name="Retângulo 25">
                        <a:extLst>
                          <a:ext uri="{FF2B5EF4-FFF2-40B4-BE49-F238E27FC236}">
                            <a16:creationId xmlns:a16="http://schemas.microsoft.com/office/drawing/2014/main" id="{EB56D40B-C39E-4032-86CA-D52C66DA33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6462" y="1190221"/>
                        <a:ext cx="595561" cy="42741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7" name="Retângulo 26">
                        <a:extLst>
                          <a:ext uri="{FF2B5EF4-FFF2-40B4-BE49-F238E27FC236}">
                            <a16:creationId xmlns:a16="http://schemas.microsoft.com/office/drawing/2014/main" id="{706331D7-B3EB-4DA9-989C-17045DE14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6263" y="1185792"/>
                        <a:ext cx="595561" cy="4240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8" name="Retângulo 27">
                        <a:extLst>
                          <a:ext uri="{FF2B5EF4-FFF2-40B4-BE49-F238E27FC236}">
                            <a16:creationId xmlns:a16="http://schemas.microsoft.com/office/drawing/2014/main" id="{06911A06-D927-40EE-AC7B-A0CC98B9E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0795" y="118767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9" name="Retângulo 28">
                        <a:extLst>
                          <a:ext uri="{FF2B5EF4-FFF2-40B4-BE49-F238E27FC236}">
                            <a16:creationId xmlns:a16="http://schemas.microsoft.com/office/drawing/2014/main" id="{06D6EC4A-3370-4439-8B32-5E9FCC24C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793" y="118767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0" name="Retângulo 29">
                        <a:extLst>
                          <a:ext uri="{FF2B5EF4-FFF2-40B4-BE49-F238E27FC236}">
                            <a16:creationId xmlns:a16="http://schemas.microsoft.com/office/drawing/2014/main" id="{D7AB4694-BDB6-4815-AD81-7F967B3004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7938" y="1187672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1" name="Retângulo 30">
                        <a:extLst>
                          <a:ext uri="{FF2B5EF4-FFF2-40B4-BE49-F238E27FC236}">
                            <a16:creationId xmlns:a16="http://schemas.microsoft.com/office/drawing/2014/main" id="{744CB9A7-23B7-4757-BBB3-795E63CE9A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1886" y="2041466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2" name="Retângulo 31">
                        <a:extLst>
                          <a:ext uri="{FF2B5EF4-FFF2-40B4-BE49-F238E27FC236}">
                            <a16:creationId xmlns:a16="http://schemas.microsoft.com/office/drawing/2014/main" id="{FBDD44B6-E9EE-4D31-801A-565FB49F8D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792" y="2923889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3" name="Retângulo 32">
                        <a:extLst>
                          <a:ext uri="{FF2B5EF4-FFF2-40B4-BE49-F238E27FC236}">
                            <a16:creationId xmlns:a16="http://schemas.microsoft.com/office/drawing/2014/main" id="{32426382-E07A-4B9A-8B62-E7B2F1A4C8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0794" y="2923399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4" name="Retângulo 33">
                        <a:extLst>
                          <a:ext uri="{FF2B5EF4-FFF2-40B4-BE49-F238E27FC236}">
                            <a16:creationId xmlns:a16="http://schemas.microsoft.com/office/drawing/2014/main" id="{A0159ACF-6E68-4D9D-B92B-B0355C0B06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1011" y="2032283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5" name="Retângulo 34">
                        <a:extLst>
                          <a:ext uri="{FF2B5EF4-FFF2-40B4-BE49-F238E27FC236}">
                            <a16:creationId xmlns:a16="http://schemas.microsoft.com/office/drawing/2014/main" id="{9EA1675D-DEE5-4271-B8DA-8644A4A3F1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5360" y="1615090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6" name="Retângulo 35">
                        <a:extLst>
                          <a:ext uri="{FF2B5EF4-FFF2-40B4-BE49-F238E27FC236}">
                            <a16:creationId xmlns:a16="http://schemas.microsoft.com/office/drawing/2014/main" id="{5A373EF8-F3EC-471F-A2DF-8185A3ECE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5360" y="2464841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7" name="Retângulo 36">
                        <a:extLst>
                          <a:ext uri="{FF2B5EF4-FFF2-40B4-BE49-F238E27FC236}">
                            <a16:creationId xmlns:a16="http://schemas.microsoft.com/office/drawing/2014/main" id="{00383024-2AA3-4CF5-81DA-827418BF06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19360" y="1187622"/>
                        <a:ext cx="595561" cy="4300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8" name="Retângulo 37">
                        <a:extLst>
                          <a:ext uri="{FF2B5EF4-FFF2-40B4-BE49-F238E27FC236}">
                            <a16:creationId xmlns:a16="http://schemas.microsoft.com/office/drawing/2014/main" id="{EAA56FAA-81E4-49E4-84CD-EEC55AE101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7335" y="2032815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9" name="Retângulo 38">
                        <a:extLst>
                          <a:ext uri="{FF2B5EF4-FFF2-40B4-BE49-F238E27FC236}">
                            <a16:creationId xmlns:a16="http://schemas.microsoft.com/office/drawing/2014/main" id="{76366FC3-4370-48E7-A4D8-5FDE7D9FAF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9579" y="1609849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0" name="Retângulo 39">
                        <a:extLst>
                          <a:ext uri="{FF2B5EF4-FFF2-40B4-BE49-F238E27FC236}">
                            <a16:creationId xmlns:a16="http://schemas.microsoft.com/office/drawing/2014/main" id="{B2BC79E7-F872-4C61-8237-944299C438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7824" y="3363176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1" name="Retângulo 40">
                        <a:extLst>
                          <a:ext uri="{FF2B5EF4-FFF2-40B4-BE49-F238E27FC236}">
                            <a16:creationId xmlns:a16="http://schemas.microsoft.com/office/drawing/2014/main" id="{9183806C-6578-4829-AA2B-CE1800D60C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2263" y="6596414"/>
                        <a:ext cx="595561" cy="433851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2" name="Retângulo 41">
                        <a:extLst>
                          <a:ext uri="{FF2B5EF4-FFF2-40B4-BE49-F238E27FC236}">
                            <a16:creationId xmlns:a16="http://schemas.microsoft.com/office/drawing/2014/main" id="{F21DC0CE-32A0-4D46-BAF3-146E6B5A9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6494" y="3349900"/>
                        <a:ext cx="595561" cy="4347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3" name="Retângulo 42">
                        <a:extLst>
                          <a:ext uri="{FF2B5EF4-FFF2-40B4-BE49-F238E27FC236}">
                            <a16:creationId xmlns:a16="http://schemas.microsoft.com/office/drawing/2014/main" id="{5B96AFA6-8DEE-41E5-9B4E-2D88B4F39E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24670" y="2031180"/>
                        <a:ext cx="595561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4" name="Retângulo 43">
                        <a:extLst>
                          <a:ext uri="{FF2B5EF4-FFF2-40B4-BE49-F238E27FC236}">
                            <a16:creationId xmlns:a16="http://schemas.microsoft.com/office/drawing/2014/main" id="{88462442-FA38-428D-92C1-3356E7D87D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6461" y="2492153"/>
                        <a:ext cx="595561" cy="4205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5" name="CaixaDeTexto 44">
                        <a:extLst>
                          <a:ext uri="{FF2B5EF4-FFF2-40B4-BE49-F238E27FC236}">
                            <a16:creationId xmlns:a16="http://schemas.microsoft.com/office/drawing/2014/main" id="{BC28D782-6C9E-444C-93A4-A7DB7CC3343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1555" y="1202083"/>
                        <a:ext cx="430924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B</a:t>
                        </a:r>
                      </a:p>
                    </p:txBody>
                  </p:sp>
                  <p:sp>
                    <p:nvSpPr>
                      <p:cNvPr id="46" name="CaixaDeTexto 45">
                        <a:extLst>
                          <a:ext uri="{FF2B5EF4-FFF2-40B4-BE49-F238E27FC236}">
                            <a16:creationId xmlns:a16="http://schemas.microsoft.com/office/drawing/2014/main" id="{1FDED62D-6E71-4E43-AC62-71EEBF128A3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8731" y="1632532"/>
                        <a:ext cx="430923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47" name="CaixaDeTexto 46">
                        <a:extLst>
                          <a:ext uri="{FF2B5EF4-FFF2-40B4-BE49-F238E27FC236}">
                            <a16:creationId xmlns:a16="http://schemas.microsoft.com/office/drawing/2014/main" id="{1E5A89C8-00B4-4603-B11E-AA20631F92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2536" y="2047397"/>
                        <a:ext cx="430923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T</a:t>
                        </a:r>
                      </a:p>
                    </p:txBody>
                  </p:sp>
                  <p:sp>
                    <p:nvSpPr>
                      <p:cNvPr id="48" name="CaixaDeTexto 47">
                        <a:extLst>
                          <a:ext uri="{FF2B5EF4-FFF2-40B4-BE49-F238E27FC236}">
                            <a16:creationId xmlns:a16="http://schemas.microsoft.com/office/drawing/2014/main" id="{D418313B-218E-48DC-8EA4-B260846B52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7260" y="2456883"/>
                        <a:ext cx="430923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I</a:t>
                        </a:r>
                      </a:p>
                    </p:txBody>
                  </p:sp>
                  <p:sp>
                    <p:nvSpPr>
                      <p:cNvPr id="49" name="CaixaDeTexto 48">
                        <a:extLst>
                          <a:ext uri="{FF2B5EF4-FFF2-40B4-BE49-F238E27FC236}">
                            <a16:creationId xmlns:a16="http://schemas.microsoft.com/office/drawing/2014/main" id="{5AF2D8CD-4AE9-45B6-86BB-DE193D9A70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3896" y="2905420"/>
                        <a:ext cx="430923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S</a:t>
                        </a:r>
                      </a:p>
                    </p:txBody>
                  </p:sp>
                  <p:sp>
                    <p:nvSpPr>
                      <p:cNvPr id="50" name="CaixaDeTexto 49">
                        <a:extLst>
                          <a:ext uri="{FF2B5EF4-FFF2-40B4-BE49-F238E27FC236}">
                            <a16:creationId xmlns:a16="http://schemas.microsoft.com/office/drawing/2014/main" id="{9856C0F6-09EA-4664-AA4C-779916D47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5377" y="6628433"/>
                        <a:ext cx="430923" cy="48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Ã</a:t>
                        </a:r>
                      </a:p>
                    </p:txBody>
                  </p:sp>
                  <p:sp>
                    <p:nvSpPr>
                      <p:cNvPr id="51" name="Elipse 50">
                        <a:extLst>
                          <a:ext uri="{FF2B5EF4-FFF2-40B4-BE49-F238E27FC236}">
                            <a16:creationId xmlns:a16="http://schemas.microsoft.com/office/drawing/2014/main" id="{9AF30667-2440-4DA9-BE5C-C294900E36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4275" y="1182925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52" name="Elipse 51">
                        <a:extLst>
                          <a:ext uri="{FF2B5EF4-FFF2-40B4-BE49-F238E27FC236}">
                            <a16:creationId xmlns:a16="http://schemas.microsoft.com/office/drawing/2014/main" id="{3A38BC1A-A248-453A-B30E-91BEF8A0B0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7708" y="1596406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b</a:t>
                        </a:r>
                      </a:p>
                    </p:txBody>
                  </p:sp>
                  <p:sp>
                    <p:nvSpPr>
                      <p:cNvPr id="53" name="Elipse 52">
                        <a:extLst>
                          <a:ext uri="{FF2B5EF4-FFF2-40B4-BE49-F238E27FC236}">
                            <a16:creationId xmlns:a16="http://schemas.microsoft.com/office/drawing/2014/main" id="{0583959B-DE08-4CC9-821A-C9DB73C76C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90951" y="2022347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54" name="Elipse 53">
                        <a:extLst>
                          <a:ext uri="{FF2B5EF4-FFF2-40B4-BE49-F238E27FC236}">
                            <a16:creationId xmlns:a16="http://schemas.microsoft.com/office/drawing/2014/main" id="{92D3C0E7-3579-4B27-8C67-CB53CB52E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59908" y="2505978"/>
                        <a:ext cx="438645" cy="406706"/>
                      </a:xfrm>
                      <a:prstGeom prst="ellipse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d</a:t>
                        </a:r>
                      </a:p>
                    </p:txBody>
                  </p:sp>
                  <p:sp>
                    <p:nvSpPr>
                      <p:cNvPr id="95" name="Retângulo 94">
                        <a:extLst>
                          <a:ext uri="{FF2B5EF4-FFF2-40B4-BE49-F238E27FC236}">
                            <a16:creationId xmlns:a16="http://schemas.microsoft.com/office/drawing/2014/main" id="{33E15912-DD92-42DF-B42F-6A64498F4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608" y="3346122"/>
                        <a:ext cx="595561" cy="43385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4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96" name="CaixaDeTexto 95">
                        <a:extLst>
                          <a:ext uri="{FF2B5EF4-FFF2-40B4-BE49-F238E27FC236}">
                            <a16:creationId xmlns:a16="http://schemas.microsoft.com/office/drawing/2014/main" id="{C84270D3-3B77-4C8D-8158-6887AFA27E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5071" y="3356259"/>
                        <a:ext cx="430923" cy="41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400" b="1" dirty="0">
                            <a:solidFill>
                              <a:srgbClr val="0066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dobe Fan Heiti Std B" panose="020B0700000000000000" pitchFamily="34" charset="-128"/>
                            <a:ea typeface="Adobe Fan Heiti Std B" panose="020B0700000000000000" pitchFamily="34" charset="-128"/>
                          </a:rPr>
                          <a:t>M</a:t>
                        </a:r>
                      </a:p>
                    </p:txBody>
                  </p:sp>
                </p:grpSp>
                <p:sp>
                  <p:nvSpPr>
                    <p:cNvPr id="11" name="Retângulo 10">
                      <a:extLst>
                        <a:ext uri="{FF2B5EF4-FFF2-40B4-BE49-F238E27FC236}">
                          <a16:creationId xmlns:a16="http://schemas.microsoft.com/office/drawing/2014/main" id="{073DBD41-F1CE-4653-AC50-E3C8BCAE5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4603" y="1587910"/>
                      <a:ext cx="609774" cy="4274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A26C08F3-9EC1-4048-9D96-A8C4ED7F23AF}"/>
                  </a:ext>
                </a:extLst>
              </p:cNvPr>
              <p:cNvSpPr/>
              <p:nvPr/>
            </p:nvSpPr>
            <p:spPr>
              <a:xfrm>
                <a:off x="6217114" y="351166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832A8B30-2520-4BB3-B149-50100F24DA00}"/>
                  </a:ext>
                </a:extLst>
              </p:cNvPr>
              <p:cNvSpPr/>
              <p:nvPr/>
            </p:nvSpPr>
            <p:spPr>
              <a:xfrm>
                <a:off x="6804421" y="3511089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0C5178E1-4EFB-48F8-BDE8-51B0E525E2AE}"/>
                  </a:ext>
                </a:extLst>
              </p:cNvPr>
              <p:cNvSpPr/>
              <p:nvPr/>
            </p:nvSpPr>
            <p:spPr>
              <a:xfrm>
                <a:off x="7391728" y="3511089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C868BD7E-B49D-4AFF-8AFB-C4568AA4E07B}"/>
                  </a:ext>
                </a:extLst>
              </p:cNvPr>
              <p:cNvSpPr/>
              <p:nvPr/>
            </p:nvSpPr>
            <p:spPr>
              <a:xfrm>
                <a:off x="5634892" y="389278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3AF19F1A-07E9-42B7-867E-171C50E58B84}"/>
                  </a:ext>
                </a:extLst>
              </p:cNvPr>
              <p:cNvSpPr/>
              <p:nvPr/>
            </p:nvSpPr>
            <p:spPr>
              <a:xfrm>
                <a:off x="6231008" y="390497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A54EAD8D-E0D9-4A33-B6A4-20186B11F02F}"/>
                  </a:ext>
                </a:extLst>
              </p:cNvPr>
              <p:cNvSpPr/>
              <p:nvPr/>
            </p:nvSpPr>
            <p:spPr>
              <a:xfrm>
                <a:off x="6818298" y="3893766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34DEC5EA-BB76-4E9F-8DE3-A299A634D8D5}"/>
                  </a:ext>
                </a:extLst>
              </p:cNvPr>
              <p:cNvSpPr/>
              <p:nvPr/>
            </p:nvSpPr>
            <p:spPr>
              <a:xfrm>
                <a:off x="7390818" y="389278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FBAED366-CA2C-4D51-80B7-2C28D9524A99}"/>
                  </a:ext>
                </a:extLst>
              </p:cNvPr>
              <p:cNvSpPr/>
              <p:nvPr/>
            </p:nvSpPr>
            <p:spPr>
              <a:xfrm>
                <a:off x="7942128" y="389278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AC461CD2-50B6-4440-B96C-0E013ADB02FF}"/>
                  </a:ext>
                </a:extLst>
              </p:cNvPr>
              <p:cNvSpPr/>
              <p:nvPr/>
            </p:nvSpPr>
            <p:spPr>
              <a:xfrm>
                <a:off x="5634892" y="431961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8" name="Retângulo 107">
                <a:extLst>
                  <a:ext uri="{FF2B5EF4-FFF2-40B4-BE49-F238E27FC236}">
                    <a16:creationId xmlns:a16="http://schemas.microsoft.com/office/drawing/2014/main" id="{2B827772-5789-4D34-BBB5-240D9D720670}"/>
                  </a:ext>
                </a:extLst>
              </p:cNvPr>
              <p:cNvSpPr/>
              <p:nvPr/>
            </p:nvSpPr>
            <p:spPr>
              <a:xfrm>
                <a:off x="6243708" y="4315085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09" name="Retângulo 108">
                <a:extLst>
                  <a:ext uri="{FF2B5EF4-FFF2-40B4-BE49-F238E27FC236}">
                    <a16:creationId xmlns:a16="http://schemas.microsoft.com/office/drawing/2014/main" id="{CDE7ABFC-3902-4A17-A8E2-4E02DAE1B1A0}"/>
                  </a:ext>
                </a:extLst>
              </p:cNvPr>
              <p:cNvSpPr/>
              <p:nvPr/>
            </p:nvSpPr>
            <p:spPr>
              <a:xfrm>
                <a:off x="5642160" y="3507616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0" name="Retângulo 109">
                <a:extLst>
                  <a:ext uri="{FF2B5EF4-FFF2-40B4-BE49-F238E27FC236}">
                    <a16:creationId xmlns:a16="http://schemas.microsoft.com/office/drawing/2014/main" id="{0F88D2A4-26C2-4358-A90C-381943749EAF}"/>
                  </a:ext>
                </a:extLst>
              </p:cNvPr>
              <p:cNvSpPr/>
              <p:nvPr/>
            </p:nvSpPr>
            <p:spPr>
              <a:xfrm>
                <a:off x="6824230" y="431664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515D5C9F-400E-4FF2-B73A-2A2E62A99C1B}"/>
                  </a:ext>
                </a:extLst>
              </p:cNvPr>
              <p:cNvSpPr/>
              <p:nvPr/>
            </p:nvSpPr>
            <p:spPr>
              <a:xfrm>
                <a:off x="7367484" y="431459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D3D9DE01-20F1-4EA2-93BD-376074BAE8F6}"/>
                  </a:ext>
                </a:extLst>
              </p:cNvPr>
              <p:cNvSpPr/>
              <p:nvPr/>
            </p:nvSpPr>
            <p:spPr>
              <a:xfrm>
                <a:off x="7942127" y="4323173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87A83028-9A1C-4987-9D6E-2A89E23B6F33}"/>
                  </a:ext>
                </a:extLst>
              </p:cNvPr>
              <p:cNvSpPr/>
              <p:nvPr/>
            </p:nvSpPr>
            <p:spPr>
              <a:xfrm>
                <a:off x="8516239" y="431459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D37CCCBC-C118-4542-96E8-E3D518150FF9}"/>
                  </a:ext>
                </a:extLst>
              </p:cNvPr>
              <p:cNvSpPr/>
              <p:nvPr/>
            </p:nvSpPr>
            <p:spPr>
              <a:xfrm>
                <a:off x="9091581" y="431459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BA8377F2-B40E-4F4F-8A73-F0855E461CCD}"/>
                  </a:ext>
                </a:extLst>
              </p:cNvPr>
              <p:cNvSpPr/>
              <p:nvPr/>
            </p:nvSpPr>
            <p:spPr>
              <a:xfrm>
                <a:off x="9654722" y="431459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6" name="Retângulo 115">
                <a:extLst>
                  <a:ext uri="{FF2B5EF4-FFF2-40B4-BE49-F238E27FC236}">
                    <a16:creationId xmlns:a16="http://schemas.microsoft.com/office/drawing/2014/main" id="{2206CF41-C5CF-4949-9BDE-68A47E1E9279}"/>
                  </a:ext>
                </a:extLst>
              </p:cNvPr>
              <p:cNvSpPr/>
              <p:nvPr/>
            </p:nvSpPr>
            <p:spPr>
              <a:xfrm>
                <a:off x="4476941" y="4341742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7" name="Retângulo 116">
                <a:extLst>
                  <a:ext uri="{FF2B5EF4-FFF2-40B4-BE49-F238E27FC236}">
                    <a16:creationId xmlns:a16="http://schemas.microsoft.com/office/drawing/2014/main" id="{B9E6D57A-990B-40F2-8A00-3D5F8B08C0D4}"/>
                  </a:ext>
                </a:extLst>
              </p:cNvPr>
              <p:cNvSpPr/>
              <p:nvPr/>
            </p:nvSpPr>
            <p:spPr>
              <a:xfrm>
                <a:off x="3891083" y="4336265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8" name="Retângulo 117">
                <a:extLst>
                  <a:ext uri="{FF2B5EF4-FFF2-40B4-BE49-F238E27FC236}">
                    <a16:creationId xmlns:a16="http://schemas.microsoft.com/office/drawing/2014/main" id="{94A2BA01-ACEB-46E2-A695-43A50207778A}"/>
                  </a:ext>
                </a:extLst>
              </p:cNvPr>
              <p:cNvSpPr/>
              <p:nvPr/>
            </p:nvSpPr>
            <p:spPr>
              <a:xfrm>
                <a:off x="3307621" y="4339533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19" name="Retângulo 118">
                <a:extLst>
                  <a:ext uri="{FF2B5EF4-FFF2-40B4-BE49-F238E27FC236}">
                    <a16:creationId xmlns:a16="http://schemas.microsoft.com/office/drawing/2014/main" id="{39E64D63-367F-41D3-9191-FAAB92A55136}"/>
                  </a:ext>
                </a:extLst>
              </p:cNvPr>
              <p:cNvSpPr/>
              <p:nvPr/>
            </p:nvSpPr>
            <p:spPr>
              <a:xfrm>
                <a:off x="2733243" y="4341505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0" name="Retângulo 119">
                <a:extLst>
                  <a:ext uri="{FF2B5EF4-FFF2-40B4-BE49-F238E27FC236}">
                    <a16:creationId xmlns:a16="http://schemas.microsoft.com/office/drawing/2014/main" id="{62B83C27-786B-4C88-AD1A-0E7C7DE1A8D0}"/>
                  </a:ext>
                </a:extLst>
              </p:cNvPr>
              <p:cNvSpPr/>
              <p:nvPr/>
            </p:nvSpPr>
            <p:spPr>
              <a:xfrm>
                <a:off x="2166571" y="4341505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1" name="Retângulo 120">
                <a:extLst>
                  <a:ext uri="{FF2B5EF4-FFF2-40B4-BE49-F238E27FC236}">
                    <a16:creationId xmlns:a16="http://schemas.microsoft.com/office/drawing/2014/main" id="{F63C48BA-2956-4E8A-8B2D-6CECC5E70C7E}"/>
                  </a:ext>
                </a:extLst>
              </p:cNvPr>
              <p:cNvSpPr/>
              <p:nvPr/>
            </p:nvSpPr>
            <p:spPr>
              <a:xfrm>
                <a:off x="4486279" y="473331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57CA7526-DCDD-40E7-B2D8-7A7FC49BCD07}"/>
                  </a:ext>
                </a:extLst>
              </p:cNvPr>
              <p:cNvSpPr/>
              <p:nvPr/>
            </p:nvSpPr>
            <p:spPr>
              <a:xfrm>
                <a:off x="5645485" y="4712216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3FAB4C55-405F-4EB6-B330-6E8B3F165EB0}"/>
                  </a:ext>
                </a:extLst>
              </p:cNvPr>
              <p:cNvSpPr/>
              <p:nvPr/>
            </p:nvSpPr>
            <p:spPr>
              <a:xfrm>
                <a:off x="6229953" y="4718455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45E08DFC-5EB1-469F-9DEA-8BE402214927}"/>
                  </a:ext>
                </a:extLst>
              </p:cNvPr>
              <p:cNvSpPr/>
              <p:nvPr/>
            </p:nvSpPr>
            <p:spPr>
              <a:xfrm>
                <a:off x="5656401" y="512938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93193A62-5934-4D32-989E-A55AC990E01B}"/>
                  </a:ext>
                </a:extLst>
              </p:cNvPr>
              <p:cNvSpPr/>
              <p:nvPr/>
            </p:nvSpPr>
            <p:spPr>
              <a:xfrm>
                <a:off x="6231278" y="512612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C54B87AA-A0CB-47F2-8C3E-0365D2EFF1D5}"/>
                  </a:ext>
                </a:extLst>
              </p:cNvPr>
              <p:cNvSpPr/>
              <p:nvPr/>
            </p:nvSpPr>
            <p:spPr>
              <a:xfrm>
                <a:off x="6804691" y="512612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14285CA4-E6D2-450C-8E4B-D945AB367542}"/>
                  </a:ext>
                </a:extLst>
              </p:cNvPr>
              <p:cNvSpPr/>
              <p:nvPr/>
            </p:nvSpPr>
            <p:spPr>
              <a:xfrm>
                <a:off x="7378104" y="5123888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8153EA2B-2039-4F66-A76A-5EF01663CD23}"/>
                  </a:ext>
                </a:extLst>
              </p:cNvPr>
              <p:cNvSpPr/>
              <p:nvPr/>
            </p:nvSpPr>
            <p:spPr>
              <a:xfrm>
                <a:off x="5647491" y="5542226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7478C03E-941A-4935-AC08-B725AAFFA607}"/>
                  </a:ext>
                </a:extLst>
              </p:cNvPr>
              <p:cNvSpPr/>
              <p:nvPr/>
            </p:nvSpPr>
            <p:spPr>
              <a:xfrm>
                <a:off x="4475020" y="555460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0" name="Retângulo 129">
                <a:extLst>
                  <a:ext uri="{FF2B5EF4-FFF2-40B4-BE49-F238E27FC236}">
                    <a16:creationId xmlns:a16="http://schemas.microsoft.com/office/drawing/2014/main" id="{329151B8-94A8-4765-8AEB-752A09035183}"/>
                  </a:ext>
                </a:extLst>
              </p:cNvPr>
              <p:cNvSpPr/>
              <p:nvPr/>
            </p:nvSpPr>
            <p:spPr>
              <a:xfrm>
                <a:off x="3891667" y="555019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1" name="Retângulo 130">
                <a:extLst>
                  <a:ext uri="{FF2B5EF4-FFF2-40B4-BE49-F238E27FC236}">
                    <a16:creationId xmlns:a16="http://schemas.microsoft.com/office/drawing/2014/main" id="{8BD019EF-5EC2-48F0-A7DD-CB06FA47F9B7}"/>
                  </a:ext>
                </a:extLst>
              </p:cNvPr>
              <p:cNvSpPr/>
              <p:nvPr/>
            </p:nvSpPr>
            <p:spPr>
              <a:xfrm>
                <a:off x="3324789" y="555019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2" name="Retângulo 131">
                <a:extLst>
                  <a:ext uri="{FF2B5EF4-FFF2-40B4-BE49-F238E27FC236}">
                    <a16:creationId xmlns:a16="http://schemas.microsoft.com/office/drawing/2014/main" id="{BDA05D65-6962-4609-95CA-699EAD664143}"/>
                  </a:ext>
                </a:extLst>
              </p:cNvPr>
              <p:cNvSpPr/>
              <p:nvPr/>
            </p:nvSpPr>
            <p:spPr>
              <a:xfrm>
                <a:off x="2736285" y="555019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3" name="Retângulo 132">
                <a:extLst>
                  <a:ext uri="{FF2B5EF4-FFF2-40B4-BE49-F238E27FC236}">
                    <a16:creationId xmlns:a16="http://schemas.microsoft.com/office/drawing/2014/main" id="{F9704583-2D01-4B60-8145-AE31FC8DE680}"/>
                  </a:ext>
                </a:extLst>
              </p:cNvPr>
              <p:cNvSpPr/>
              <p:nvPr/>
            </p:nvSpPr>
            <p:spPr>
              <a:xfrm>
                <a:off x="2169407" y="5550194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4" name="Retângulo 133">
                <a:extLst>
                  <a:ext uri="{FF2B5EF4-FFF2-40B4-BE49-F238E27FC236}">
                    <a16:creationId xmlns:a16="http://schemas.microsoft.com/office/drawing/2014/main" id="{7DD52343-C962-45F8-9A1A-8B47AB3E8D87}"/>
                  </a:ext>
                </a:extLst>
              </p:cNvPr>
              <p:cNvSpPr/>
              <p:nvPr/>
            </p:nvSpPr>
            <p:spPr>
              <a:xfrm>
                <a:off x="4466460" y="596147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5" name="Retângulo 134">
                <a:extLst>
                  <a:ext uri="{FF2B5EF4-FFF2-40B4-BE49-F238E27FC236}">
                    <a16:creationId xmlns:a16="http://schemas.microsoft.com/office/drawing/2014/main" id="{0786040A-0B16-49F6-8AEA-C2CA960C32A5}"/>
                  </a:ext>
                </a:extLst>
              </p:cNvPr>
              <p:cNvSpPr/>
              <p:nvPr/>
            </p:nvSpPr>
            <p:spPr>
              <a:xfrm>
                <a:off x="3883107" y="595706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6" name="Retângulo 135">
                <a:extLst>
                  <a:ext uri="{FF2B5EF4-FFF2-40B4-BE49-F238E27FC236}">
                    <a16:creationId xmlns:a16="http://schemas.microsoft.com/office/drawing/2014/main" id="{2FAF5401-F6A3-42B6-B29B-524F557EBA1B}"/>
                  </a:ext>
                </a:extLst>
              </p:cNvPr>
              <p:cNvSpPr/>
              <p:nvPr/>
            </p:nvSpPr>
            <p:spPr>
              <a:xfrm>
                <a:off x="3316229" y="595706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7" name="Retângulo 136">
                <a:extLst>
                  <a:ext uri="{FF2B5EF4-FFF2-40B4-BE49-F238E27FC236}">
                    <a16:creationId xmlns:a16="http://schemas.microsoft.com/office/drawing/2014/main" id="{50FE9A82-75EC-4037-9BA8-2FAA871EA13F}"/>
                  </a:ext>
                </a:extLst>
              </p:cNvPr>
              <p:cNvSpPr/>
              <p:nvPr/>
            </p:nvSpPr>
            <p:spPr>
              <a:xfrm>
                <a:off x="2727725" y="595706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8" name="Retângulo 137">
                <a:extLst>
                  <a:ext uri="{FF2B5EF4-FFF2-40B4-BE49-F238E27FC236}">
                    <a16:creationId xmlns:a16="http://schemas.microsoft.com/office/drawing/2014/main" id="{93F21876-FE8A-4CF0-8000-B84B8F599D36}"/>
                  </a:ext>
                </a:extLst>
              </p:cNvPr>
              <p:cNvSpPr/>
              <p:nvPr/>
            </p:nvSpPr>
            <p:spPr>
              <a:xfrm>
                <a:off x="2160847" y="5957060"/>
                <a:ext cx="573413" cy="4116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139" name="Elipse 138">
                <a:extLst>
                  <a:ext uri="{FF2B5EF4-FFF2-40B4-BE49-F238E27FC236}">
                    <a16:creationId xmlns:a16="http://schemas.microsoft.com/office/drawing/2014/main" id="{772206A1-CACF-4B01-93D0-56622F0DA10E}"/>
                  </a:ext>
                </a:extLst>
              </p:cNvPr>
              <p:cNvSpPr/>
              <p:nvPr/>
            </p:nvSpPr>
            <p:spPr>
              <a:xfrm>
                <a:off x="3994731" y="4772320"/>
                <a:ext cx="412488" cy="385913"/>
              </a:xfrm>
              <a:prstGeom prst="ellipse">
                <a:avLst/>
              </a:prstGeom>
              <a:solidFill>
                <a:srgbClr val="FCF600"/>
              </a:solidFill>
              <a:ln>
                <a:solidFill>
                  <a:schemeClr val="accent4"/>
                </a:solidFill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k</a:t>
                </a:r>
              </a:p>
            </p:txBody>
          </p:sp>
          <p:sp>
            <p:nvSpPr>
              <p:cNvPr id="141" name="Elipse 140">
                <a:extLst>
                  <a:ext uri="{FF2B5EF4-FFF2-40B4-BE49-F238E27FC236}">
                    <a16:creationId xmlns:a16="http://schemas.microsoft.com/office/drawing/2014/main" id="{5C5A4E0C-C2A1-4208-B847-79977012A9CF}"/>
                  </a:ext>
                </a:extLst>
              </p:cNvPr>
              <p:cNvSpPr/>
              <p:nvPr/>
            </p:nvSpPr>
            <p:spPr>
              <a:xfrm>
                <a:off x="1652807" y="5530835"/>
                <a:ext cx="412488" cy="385913"/>
              </a:xfrm>
              <a:prstGeom prst="ellipse">
                <a:avLst/>
              </a:prstGeom>
              <a:solidFill>
                <a:srgbClr val="FCF600"/>
              </a:solidFill>
              <a:ln>
                <a:solidFill>
                  <a:schemeClr val="accent4"/>
                </a:solidFill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m</a:t>
                </a:r>
              </a:p>
            </p:txBody>
          </p:sp>
          <p:sp>
            <p:nvSpPr>
              <p:cNvPr id="142" name="Elipse 141">
                <a:extLst>
                  <a:ext uri="{FF2B5EF4-FFF2-40B4-BE49-F238E27FC236}">
                    <a16:creationId xmlns:a16="http://schemas.microsoft.com/office/drawing/2014/main" id="{6173F91F-0DB2-4AAD-8B76-B271CF313E7C}"/>
                  </a:ext>
                </a:extLst>
              </p:cNvPr>
              <p:cNvSpPr/>
              <p:nvPr/>
            </p:nvSpPr>
            <p:spPr>
              <a:xfrm>
                <a:off x="1638816" y="5985611"/>
                <a:ext cx="412488" cy="385913"/>
              </a:xfrm>
              <a:prstGeom prst="ellipse">
                <a:avLst/>
              </a:prstGeom>
              <a:solidFill>
                <a:srgbClr val="FCF600"/>
              </a:solidFill>
              <a:ln>
                <a:solidFill>
                  <a:schemeClr val="accent4"/>
                </a:solidFill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n</a:t>
                </a:r>
              </a:p>
            </p:txBody>
          </p:sp>
        </p:grpSp>
      </p:grp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55707A13-DA1C-4C86-86FF-BA3BB3E1CC11}"/>
              </a:ext>
            </a:extLst>
          </p:cNvPr>
          <p:cNvSpPr txBox="1"/>
          <p:nvPr/>
        </p:nvSpPr>
        <p:spPr>
          <a:xfrm>
            <a:off x="3008617" y="38314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92261C39-D194-4EF0-A8B3-C9554AAC07C6}"/>
              </a:ext>
            </a:extLst>
          </p:cNvPr>
          <p:cNvSpPr txBox="1"/>
          <p:nvPr/>
        </p:nvSpPr>
        <p:spPr>
          <a:xfrm>
            <a:off x="3604150" y="38003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499B47CD-CDB5-4530-8BA9-62F36060CC73}"/>
              </a:ext>
            </a:extLst>
          </p:cNvPr>
          <p:cNvSpPr txBox="1"/>
          <p:nvPr/>
        </p:nvSpPr>
        <p:spPr>
          <a:xfrm>
            <a:off x="4210043" y="39884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Ã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EE9C4129-2025-43FD-AF98-9CEABD4A3EF4}"/>
              </a:ext>
            </a:extLst>
          </p:cNvPr>
          <p:cNvSpPr txBox="1"/>
          <p:nvPr/>
        </p:nvSpPr>
        <p:spPr>
          <a:xfrm>
            <a:off x="4762938" y="37757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C38BCD96-033F-4B40-B113-514D0AE11317}"/>
              </a:ext>
            </a:extLst>
          </p:cNvPr>
          <p:cNvSpPr txBox="1"/>
          <p:nvPr/>
        </p:nvSpPr>
        <p:spPr>
          <a:xfrm>
            <a:off x="6527474" y="36890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7B5CE31C-2699-4E92-B5BD-D62A83BEE79C}"/>
              </a:ext>
            </a:extLst>
          </p:cNvPr>
          <p:cNvSpPr txBox="1"/>
          <p:nvPr/>
        </p:nvSpPr>
        <p:spPr>
          <a:xfrm>
            <a:off x="7078669" y="37757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8DB7CA16-EE15-4259-813A-029430BC0081}"/>
              </a:ext>
            </a:extLst>
          </p:cNvPr>
          <p:cNvSpPr txBox="1"/>
          <p:nvPr/>
        </p:nvSpPr>
        <p:spPr>
          <a:xfrm>
            <a:off x="7665140" y="3773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2634C19F-D613-408A-99E9-A60C3B7BB5A3}"/>
              </a:ext>
            </a:extLst>
          </p:cNvPr>
          <p:cNvSpPr txBox="1"/>
          <p:nvPr/>
        </p:nvSpPr>
        <p:spPr>
          <a:xfrm>
            <a:off x="8237912" y="3773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9D6CF2D0-2022-449D-BF6C-4BE636B63683}"/>
              </a:ext>
            </a:extLst>
          </p:cNvPr>
          <p:cNvSpPr txBox="1"/>
          <p:nvPr/>
        </p:nvSpPr>
        <p:spPr>
          <a:xfrm>
            <a:off x="9388960" y="3773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72C5C14-30A6-46C5-AA37-F363C69E5F05}"/>
              </a:ext>
            </a:extLst>
          </p:cNvPr>
          <p:cNvSpPr txBox="1"/>
          <p:nvPr/>
        </p:nvSpPr>
        <p:spPr>
          <a:xfrm>
            <a:off x="8826104" y="38038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9E494B68-0D14-4C69-B00D-0FCABC398144}"/>
              </a:ext>
            </a:extLst>
          </p:cNvPr>
          <p:cNvSpPr txBox="1"/>
          <p:nvPr/>
        </p:nvSpPr>
        <p:spPr>
          <a:xfrm>
            <a:off x="6520710" y="78762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12B8BC5A-5BA7-4606-904F-446916C0C2F8}"/>
              </a:ext>
            </a:extLst>
          </p:cNvPr>
          <p:cNvSpPr txBox="1"/>
          <p:nvPr/>
        </p:nvSpPr>
        <p:spPr>
          <a:xfrm>
            <a:off x="7093698" y="78563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A89D251E-6E9F-4E92-A2E5-B7096A99D9CD}"/>
              </a:ext>
            </a:extLst>
          </p:cNvPr>
          <p:cNvSpPr txBox="1"/>
          <p:nvPr/>
        </p:nvSpPr>
        <p:spPr>
          <a:xfrm>
            <a:off x="7677646" y="7751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C0F8C0B0-7837-418B-81E7-956D085CBD9A}"/>
              </a:ext>
            </a:extLst>
          </p:cNvPr>
          <p:cNvSpPr txBox="1"/>
          <p:nvPr/>
        </p:nvSpPr>
        <p:spPr>
          <a:xfrm>
            <a:off x="8252192" y="78479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27968AF7-FF41-4EF5-9400-59671FB00DDB}"/>
              </a:ext>
            </a:extLst>
          </p:cNvPr>
          <p:cNvSpPr txBox="1"/>
          <p:nvPr/>
        </p:nvSpPr>
        <p:spPr>
          <a:xfrm>
            <a:off x="8835534" y="7741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6C32A2E5-340C-4DFD-B571-76B8E4FF4E39}"/>
              </a:ext>
            </a:extLst>
          </p:cNvPr>
          <p:cNvSpPr txBox="1"/>
          <p:nvPr/>
        </p:nvSpPr>
        <p:spPr>
          <a:xfrm>
            <a:off x="9388960" y="7741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569B332C-26C3-4E92-BA35-DF0F996EE472}"/>
              </a:ext>
            </a:extLst>
          </p:cNvPr>
          <p:cNvSpPr/>
          <p:nvPr/>
        </p:nvSpPr>
        <p:spPr>
          <a:xfrm>
            <a:off x="1155880" y="1224680"/>
            <a:ext cx="573413" cy="4055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6666"/>
              </a:solidFill>
            </a:endParaRP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2A7E64C9-7CC1-436C-92AF-823B643C4B89}"/>
              </a:ext>
            </a:extLst>
          </p:cNvPr>
          <p:cNvSpPr txBox="1"/>
          <p:nvPr/>
        </p:nvSpPr>
        <p:spPr>
          <a:xfrm>
            <a:off x="1261101" y="118711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985C6BBC-CD9D-4BD0-BAE2-79B574C9D1CC}"/>
              </a:ext>
            </a:extLst>
          </p:cNvPr>
          <p:cNvSpPr txBox="1"/>
          <p:nvPr/>
        </p:nvSpPr>
        <p:spPr>
          <a:xfrm>
            <a:off x="1838590" y="11823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62" name="CaixaDeTexto 161">
            <a:extLst>
              <a:ext uri="{FF2B5EF4-FFF2-40B4-BE49-F238E27FC236}">
                <a16:creationId xmlns:a16="http://schemas.microsoft.com/office/drawing/2014/main" id="{D2CD1F45-55E2-4AAA-AA7A-05ACBCC81129}"/>
              </a:ext>
            </a:extLst>
          </p:cNvPr>
          <p:cNvSpPr txBox="1"/>
          <p:nvPr/>
        </p:nvSpPr>
        <p:spPr>
          <a:xfrm>
            <a:off x="2455847" y="11903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B51DFB05-4B35-4184-A71B-E1EADD880600}"/>
              </a:ext>
            </a:extLst>
          </p:cNvPr>
          <p:cNvSpPr txBox="1"/>
          <p:nvPr/>
        </p:nvSpPr>
        <p:spPr>
          <a:xfrm>
            <a:off x="3030079" y="11903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1D8B4005-2ADA-4087-BA6E-060897710D20}"/>
              </a:ext>
            </a:extLst>
          </p:cNvPr>
          <p:cNvSpPr txBox="1"/>
          <p:nvPr/>
        </p:nvSpPr>
        <p:spPr>
          <a:xfrm>
            <a:off x="3614546" y="11903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5E4905C2-2D7E-4691-BF72-F0201F8F0834}"/>
              </a:ext>
            </a:extLst>
          </p:cNvPr>
          <p:cNvSpPr txBox="1"/>
          <p:nvPr/>
        </p:nvSpPr>
        <p:spPr>
          <a:xfrm>
            <a:off x="4199292" y="11903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6A75E739-2E54-4725-836D-27EEA5331557}"/>
              </a:ext>
            </a:extLst>
          </p:cNvPr>
          <p:cNvSpPr txBox="1"/>
          <p:nvPr/>
        </p:nvSpPr>
        <p:spPr>
          <a:xfrm>
            <a:off x="4762938" y="120049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644B2666-29A1-41B2-8760-002E03A65CFE}"/>
              </a:ext>
            </a:extLst>
          </p:cNvPr>
          <p:cNvSpPr txBox="1"/>
          <p:nvPr/>
        </p:nvSpPr>
        <p:spPr>
          <a:xfrm>
            <a:off x="5337165" y="11896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3031FCCD-DC41-44BB-AE98-F230A9DA2C37}"/>
              </a:ext>
            </a:extLst>
          </p:cNvPr>
          <p:cNvSpPr txBox="1"/>
          <p:nvPr/>
        </p:nvSpPr>
        <p:spPr>
          <a:xfrm>
            <a:off x="6506467" y="11896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999E2242-BE09-4CEF-BA92-B93F75DFF5F8}"/>
              </a:ext>
            </a:extLst>
          </p:cNvPr>
          <p:cNvSpPr txBox="1"/>
          <p:nvPr/>
        </p:nvSpPr>
        <p:spPr>
          <a:xfrm>
            <a:off x="7102596" y="11890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300CAA60-7D09-4B66-862A-37C4005AA4C7}"/>
              </a:ext>
            </a:extLst>
          </p:cNvPr>
          <p:cNvSpPr txBox="1"/>
          <p:nvPr/>
        </p:nvSpPr>
        <p:spPr>
          <a:xfrm>
            <a:off x="7665140" y="11822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F6C22D6B-5FB3-4791-8128-11F1CABB29BF}"/>
              </a:ext>
            </a:extLst>
          </p:cNvPr>
          <p:cNvSpPr txBox="1"/>
          <p:nvPr/>
        </p:nvSpPr>
        <p:spPr>
          <a:xfrm>
            <a:off x="8237912" y="117982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EE52538E-8136-431F-9C5B-E7C7A1BFDDE9}"/>
              </a:ext>
            </a:extLst>
          </p:cNvPr>
          <p:cNvSpPr txBox="1"/>
          <p:nvPr/>
        </p:nvSpPr>
        <p:spPr>
          <a:xfrm>
            <a:off x="5346063" y="161745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FD8932B1-D0B0-4296-9254-2976A74C1782}"/>
              </a:ext>
            </a:extLst>
          </p:cNvPr>
          <p:cNvSpPr txBox="1"/>
          <p:nvPr/>
        </p:nvSpPr>
        <p:spPr>
          <a:xfrm>
            <a:off x="6527209" y="16043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3B78C17F-3FB4-4FDC-BB2B-7BD50BC96EE3}"/>
              </a:ext>
            </a:extLst>
          </p:cNvPr>
          <p:cNvSpPr txBox="1"/>
          <p:nvPr/>
        </p:nvSpPr>
        <p:spPr>
          <a:xfrm>
            <a:off x="6527208" y="203979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56E3F9DF-4706-4FA1-B7E6-7F8A4B89FB46}"/>
              </a:ext>
            </a:extLst>
          </p:cNvPr>
          <p:cNvSpPr txBox="1"/>
          <p:nvPr/>
        </p:nvSpPr>
        <p:spPr>
          <a:xfrm>
            <a:off x="7102596" y="204119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8089D804-FB26-4C6C-998F-954A7FDB98E7}"/>
              </a:ext>
            </a:extLst>
          </p:cNvPr>
          <p:cNvSpPr txBox="1"/>
          <p:nvPr/>
        </p:nvSpPr>
        <p:spPr>
          <a:xfrm>
            <a:off x="7668408" y="203274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968E1B7E-A863-446F-B679-E580D38EA7FB}"/>
              </a:ext>
            </a:extLst>
          </p:cNvPr>
          <p:cNvSpPr txBox="1"/>
          <p:nvPr/>
        </p:nvSpPr>
        <p:spPr>
          <a:xfrm>
            <a:off x="8230491" y="203274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78" name="CaixaDeTexto 177">
            <a:extLst>
              <a:ext uri="{FF2B5EF4-FFF2-40B4-BE49-F238E27FC236}">
                <a16:creationId xmlns:a16="http://schemas.microsoft.com/office/drawing/2014/main" id="{052C9B6C-FF63-4716-9991-BCFED698D9F0}"/>
              </a:ext>
            </a:extLst>
          </p:cNvPr>
          <p:cNvSpPr txBox="1"/>
          <p:nvPr/>
        </p:nvSpPr>
        <p:spPr>
          <a:xfrm>
            <a:off x="2386080" y="243088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79" name="CaixaDeTexto 178">
            <a:extLst>
              <a:ext uri="{FF2B5EF4-FFF2-40B4-BE49-F238E27FC236}">
                <a16:creationId xmlns:a16="http://schemas.microsoft.com/office/drawing/2014/main" id="{C135B6E9-4901-443C-989D-589FC0DB1ADA}"/>
              </a:ext>
            </a:extLst>
          </p:cNvPr>
          <p:cNvSpPr txBox="1"/>
          <p:nvPr/>
        </p:nvSpPr>
        <p:spPr>
          <a:xfrm>
            <a:off x="3000786" y="242801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id="{9139A3ED-2F29-49DF-BAA5-7405CEC428FF}"/>
              </a:ext>
            </a:extLst>
          </p:cNvPr>
          <p:cNvSpPr txBox="1"/>
          <p:nvPr/>
        </p:nvSpPr>
        <p:spPr>
          <a:xfrm>
            <a:off x="3586594" y="241712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AFB9795E-A5B9-4EF8-838F-D1F127BF4F51}"/>
              </a:ext>
            </a:extLst>
          </p:cNvPr>
          <p:cNvSpPr txBox="1"/>
          <p:nvPr/>
        </p:nvSpPr>
        <p:spPr>
          <a:xfrm>
            <a:off x="4160527" y="242801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273E622C-EF1A-4B9F-B869-4D430711832A}"/>
              </a:ext>
            </a:extLst>
          </p:cNvPr>
          <p:cNvSpPr txBox="1"/>
          <p:nvPr/>
        </p:nvSpPr>
        <p:spPr>
          <a:xfrm>
            <a:off x="4767548" y="24272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id="{04ACDF26-8FAF-4467-8E27-D228F189D790}"/>
              </a:ext>
            </a:extLst>
          </p:cNvPr>
          <p:cNvSpPr txBox="1"/>
          <p:nvPr/>
        </p:nvSpPr>
        <p:spPr>
          <a:xfrm>
            <a:off x="5319133" y="243835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0FCA2C2E-09F6-4EE0-A91E-334873505D98}"/>
              </a:ext>
            </a:extLst>
          </p:cNvPr>
          <p:cNvSpPr txBox="1"/>
          <p:nvPr/>
        </p:nvSpPr>
        <p:spPr>
          <a:xfrm>
            <a:off x="6530702" y="243835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168A9771-B8BC-46AE-BBDF-9083848417B0}"/>
              </a:ext>
            </a:extLst>
          </p:cNvPr>
          <p:cNvSpPr txBox="1"/>
          <p:nvPr/>
        </p:nvSpPr>
        <p:spPr>
          <a:xfrm>
            <a:off x="7096522" y="24272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43761DD3-0B9E-4B30-979D-4B3971359C03}"/>
              </a:ext>
            </a:extLst>
          </p:cNvPr>
          <p:cNvSpPr txBox="1"/>
          <p:nvPr/>
        </p:nvSpPr>
        <p:spPr>
          <a:xfrm>
            <a:off x="3023735" y="285644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201601F3-2901-46AD-813B-A9F19002389C}"/>
              </a:ext>
            </a:extLst>
          </p:cNvPr>
          <p:cNvSpPr txBox="1"/>
          <p:nvPr/>
        </p:nvSpPr>
        <p:spPr>
          <a:xfrm>
            <a:off x="3622224" y="284473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36BFAA5A-9878-4817-9C44-3607F4C68076}"/>
              </a:ext>
            </a:extLst>
          </p:cNvPr>
          <p:cNvSpPr txBox="1"/>
          <p:nvPr/>
        </p:nvSpPr>
        <p:spPr>
          <a:xfrm>
            <a:off x="4196748" y="28512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9E7D4C56-BB5D-4716-85D4-06B7AEB2BFB6}"/>
              </a:ext>
            </a:extLst>
          </p:cNvPr>
          <p:cNvSpPr txBox="1"/>
          <p:nvPr/>
        </p:nvSpPr>
        <p:spPr>
          <a:xfrm>
            <a:off x="4760988" y="285006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9D758A7A-323A-451E-B522-76B754520B2F}"/>
              </a:ext>
            </a:extLst>
          </p:cNvPr>
          <p:cNvSpPr txBox="1"/>
          <p:nvPr/>
        </p:nvSpPr>
        <p:spPr>
          <a:xfrm>
            <a:off x="5336633" y="28602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E7310AE3-B107-46A7-ACC6-FCB638FC59D9}"/>
              </a:ext>
            </a:extLst>
          </p:cNvPr>
          <p:cNvSpPr txBox="1"/>
          <p:nvPr/>
        </p:nvSpPr>
        <p:spPr>
          <a:xfrm>
            <a:off x="5324486" y="347520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88B134FF-00EA-49F5-8333-1650EF5D4AE2}"/>
              </a:ext>
            </a:extLst>
          </p:cNvPr>
          <p:cNvSpPr txBox="1"/>
          <p:nvPr/>
        </p:nvSpPr>
        <p:spPr>
          <a:xfrm>
            <a:off x="6513941" y="348857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FFD7D2D6-698C-44A9-9B64-792BB5CC494E}"/>
              </a:ext>
            </a:extLst>
          </p:cNvPr>
          <p:cNvSpPr txBox="1"/>
          <p:nvPr/>
        </p:nvSpPr>
        <p:spPr>
          <a:xfrm>
            <a:off x="7089700" y="34700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A7D4D18C-98A5-4669-A599-1178D9493282}"/>
              </a:ext>
            </a:extLst>
          </p:cNvPr>
          <p:cNvSpPr txBox="1"/>
          <p:nvPr/>
        </p:nvSpPr>
        <p:spPr>
          <a:xfrm>
            <a:off x="7685785" y="34649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47307D11-22DB-4BF8-8494-67D363ECE65D}"/>
              </a:ext>
            </a:extLst>
          </p:cNvPr>
          <p:cNvSpPr txBox="1"/>
          <p:nvPr/>
        </p:nvSpPr>
        <p:spPr>
          <a:xfrm>
            <a:off x="8245013" y="34700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A0A3571F-90B5-404E-9852-C012CA1878A7}"/>
              </a:ext>
            </a:extLst>
          </p:cNvPr>
          <p:cNvSpPr txBox="1"/>
          <p:nvPr/>
        </p:nvSpPr>
        <p:spPr>
          <a:xfrm>
            <a:off x="6504293" y="38811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B9077E1A-FFF0-4849-A49D-411E3B6CAB54}"/>
              </a:ext>
            </a:extLst>
          </p:cNvPr>
          <p:cNvSpPr txBox="1"/>
          <p:nvPr/>
        </p:nvSpPr>
        <p:spPr>
          <a:xfrm>
            <a:off x="7098170" y="388006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8F0B78D3-831C-44CC-80B0-F1565B554787}"/>
              </a:ext>
            </a:extLst>
          </p:cNvPr>
          <p:cNvSpPr txBox="1"/>
          <p:nvPr/>
        </p:nvSpPr>
        <p:spPr>
          <a:xfrm>
            <a:off x="7683856" y="387103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E4A47F6C-DAC2-4D25-9035-715BC6D589CA}"/>
              </a:ext>
            </a:extLst>
          </p:cNvPr>
          <p:cNvSpPr txBox="1"/>
          <p:nvPr/>
        </p:nvSpPr>
        <p:spPr>
          <a:xfrm>
            <a:off x="8246309" y="38811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67592AD0-111B-4058-8122-2554ED3DC892}"/>
              </a:ext>
            </a:extLst>
          </p:cNvPr>
          <p:cNvSpPr txBox="1"/>
          <p:nvPr/>
        </p:nvSpPr>
        <p:spPr>
          <a:xfrm>
            <a:off x="8821651" y="386066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9D7F6F06-DC2D-46CD-833A-B4DBCEC96A8E}"/>
              </a:ext>
            </a:extLst>
          </p:cNvPr>
          <p:cNvSpPr txBox="1"/>
          <p:nvPr/>
        </p:nvSpPr>
        <p:spPr>
          <a:xfrm>
            <a:off x="3016985" y="431530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571FCB11-FDB7-427B-B345-BFFDCB144288}"/>
              </a:ext>
            </a:extLst>
          </p:cNvPr>
          <p:cNvSpPr txBox="1"/>
          <p:nvPr/>
        </p:nvSpPr>
        <p:spPr>
          <a:xfrm>
            <a:off x="3601244" y="430615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0FCF6F1A-D7EA-4442-B7E4-A14AA0968E76}"/>
              </a:ext>
            </a:extLst>
          </p:cNvPr>
          <p:cNvSpPr txBox="1"/>
          <p:nvPr/>
        </p:nvSpPr>
        <p:spPr>
          <a:xfrm>
            <a:off x="4147061" y="430615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BD4BA451-2E2A-4BBA-9205-80A96A7DB751}"/>
              </a:ext>
            </a:extLst>
          </p:cNvPr>
          <p:cNvSpPr txBox="1"/>
          <p:nvPr/>
        </p:nvSpPr>
        <p:spPr>
          <a:xfrm>
            <a:off x="4752638" y="430799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B43B2664-2CB9-4781-B1A6-12579AB2AD2D}"/>
              </a:ext>
            </a:extLst>
          </p:cNvPr>
          <p:cNvSpPr txBox="1"/>
          <p:nvPr/>
        </p:nvSpPr>
        <p:spPr>
          <a:xfrm>
            <a:off x="5326976" y="42893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06" name="CaixaDeTexto 205">
            <a:extLst>
              <a:ext uri="{FF2B5EF4-FFF2-40B4-BE49-F238E27FC236}">
                <a16:creationId xmlns:a16="http://schemas.microsoft.com/office/drawing/2014/main" id="{527CB6D8-6301-4335-9AF8-3435A60567DA}"/>
              </a:ext>
            </a:extLst>
          </p:cNvPr>
          <p:cNvSpPr txBox="1"/>
          <p:nvPr/>
        </p:nvSpPr>
        <p:spPr>
          <a:xfrm>
            <a:off x="6508134" y="42771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6BC23B16-2570-4F47-9773-A21042640D7D}"/>
              </a:ext>
            </a:extLst>
          </p:cNvPr>
          <p:cNvSpPr txBox="1"/>
          <p:nvPr/>
        </p:nvSpPr>
        <p:spPr>
          <a:xfrm>
            <a:off x="7092380" y="42771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E6353F72-D5A1-4910-92C6-F7FDD1C5BF18}"/>
              </a:ext>
            </a:extLst>
          </p:cNvPr>
          <p:cNvSpPr txBox="1"/>
          <p:nvPr/>
        </p:nvSpPr>
        <p:spPr>
          <a:xfrm>
            <a:off x="7655583" y="42893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65BC7484-A269-4788-ACDD-9E9A01A6A327}"/>
              </a:ext>
            </a:extLst>
          </p:cNvPr>
          <p:cNvSpPr txBox="1"/>
          <p:nvPr/>
        </p:nvSpPr>
        <p:spPr>
          <a:xfrm>
            <a:off x="8228340" y="42771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BE75FEAE-1E8A-4933-83B7-26D66AC461A5}"/>
              </a:ext>
            </a:extLst>
          </p:cNvPr>
          <p:cNvSpPr txBox="1"/>
          <p:nvPr/>
        </p:nvSpPr>
        <p:spPr>
          <a:xfrm>
            <a:off x="8805408" y="42771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2773836F-9FE2-42A8-BCCF-EADD78C1A224}"/>
              </a:ext>
            </a:extLst>
          </p:cNvPr>
          <p:cNvSpPr txBox="1"/>
          <p:nvPr/>
        </p:nvSpPr>
        <p:spPr>
          <a:xfrm>
            <a:off x="9378410" y="428822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2" name="CaixaDeTexto 211">
            <a:extLst>
              <a:ext uri="{FF2B5EF4-FFF2-40B4-BE49-F238E27FC236}">
                <a16:creationId xmlns:a16="http://schemas.microsoft.com/office/drawing/2014/main" id="{FB651DBD-F386-400D-A5A0-833851FB00C5}"/>
              </a:ext>
            </a:extLst>
          </p:cNvPr>
          <p:cNvSpPr txBox="1"/>
          <p:nvPr/>
        </p:nvSpPr>
        <p:spPr>
          <a:xfrm>
            <a:off x="9941551" y="42771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A5FC95EA-228B-4128-8465-0CC1A84AAB9E}"/>
              </a:ext>
            </a:extLst>
          </p:cNvPr>
          <p:cNvSpPr txBox="1"/>
          <p:nvPr/>
        </p:nvSpPr>
        <p:spPr>
          <a:xfrm>
            <a:off x="10516277" y="428822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A95CA5E1-8697-4DF4-B334-B62CCA76CDA8}"/>
              </a:ext>
            </a:extLst>
          </p:cNvPr>
          <p:cNvSpPr txBox="1"/>
          <p:nvPr/>
        </p:nvSpPr>
        <p:spPr>
          <a:xfrm>
            <a:off x="5337482" y="469431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15" name="CaixaDeTexto 214">
            <a:extLst>
              <a:ext uri="{FF2B5EF4-FFF2-40B4-BE49-F238E27FC236}">
                <a16:creationId xmlns:a16="http://schemas.microsoft.com/office/drawing/2014/main" id="{8681D22E-2A5A-4A34-A817-23FD45DE8FC3}"/>
              </a:ext>
            </a:extLst>
          </p:cNvPr>
          <p:cNvSpPr txBox="1"/>
          <p:nvPr/>
        </p:nvSpPr>
        <p:spPr>
          <a:xfrm>
            <a:off x="6517999" y="468321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6" name="CaixaDeTexto 215">
            <a:extLst>
              <a:ext uri="{FF2B5EF4-FFF2-40B4-BE49-F238E27FC236}">
                <a16:creationId xmlns:a16="http://schemas.microsoft.com/office/drawing/2014/main" id="{A1651892-2347-46EF-9736-BEFC637D4F1A}"/>
              </a:ext>
            </a:extLst>
          </p:cNvPr>
          <p:cNvSpPr txBox="1"/>
          <p:nvPr/>
        </p:nvSpPr>
        <p:spPr>
          <a:xfrm>
            <a:off x="7079754" y="469431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17" name="CaixaDeTexto 216">
            <a:extLst>
              <a:ext uri="{FF2B5EF4-FFF2-40B4-BE49-F238E27FC236}">
                <a16:creationId xmlns:a16="http://schemas.microsoft.com/office/drawing/2014/main" id="{60BCAA6C-31D5-43F6-8424-FB7925E26840}"/>
              </a:ext>
            </a:extLst>
          </p:cNvPr>
          <p:cNvSpPr txBox="1"/>
          <p:nvPr/>
        </p:nvSpPr>
        <p:spPr>
          <a:xfrm>
            <a:off x="6519737" y="509405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28CD9B17-0744-4AFA-B64E-BE1BF1F130D1}"/>
              </a:ext>
            </a:extLst>
          </p:cNvPr>
          <p:cNvSpPr txBox="1"/>
          <p:nvPr/>
        </p:nvSpPr>
        <p:spPr>
          <a:xfrm>
            <a:off x="7079481" y="50968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46E735D5-8E9F-4B3A-B628-48125841BFBC}"/>
              </a:ext>
            </a:extLst>
          </p:cNvPr>
          <p:cNvSpPr txBox="1"/>
          <p:nvPr/>
        </p:nvSpPr>
        <p:spPr>
          <a:xfrm>
            <a:off x="7657910" y="50868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87476DC3-6D18-4B91-8730-E4ED90093CF1}"/>
              </a:ext>
            </a:extLst>
          </p:cNvPr>
          <p:cNvSpPr txBox="1"/>
          <p:nvPr/>
        </p:nvSpPr>
        <p:spPr>
          <a:xfrm>
            <a:off x="8262744" y="50868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F904C9F0-85B3-4994-B5E5-FC0036CD8DEC}"/>
              </a:ext>
            </a:extLst>
          </p:cNvPr>
          <p:cNvSpPr txBox="1"/>
          <p:nvPr/>
        </p:nvSpPr>
        <p:spPr>
          <a:xfrm>
            <a:off x="3008616" y="55207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CA2F4EBC-3FAB-45BE-A239-86F20F0B647E}"/>
              </a:ext>
            </a:extLst>
          </p:cNvPr>
          <p:cNvSpPr txBox="1"/>
          <p:nvPr/>
        </p:nvSpPr>
        <p:spPr>
          <a:xfrm>
            <a:off x="3606013" y="551254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CB50BBA7-949F-4CC1-95DD-F1C029A789C5}"/>
              </a:ext>
            </a:extLst>
          </p:cNvPr>
          <p:cNvSpPr txBox="1"/>
          <p:nvPr/>
        </p:nvSpPr>
        <p:spPr>
          <a:xfrm>
            <a:off x="4203400" y="551243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B446819B-39F0-430A-9405-35680AF438D8}"/>
              </a:ext>
            </a:extLst>
          </p:cNvPr>
          <p:cNvSpPr txBox="1"/>
          <p:nvPr/>
        </p:nvSpPr>
        <p:spPr>
          <a:xfrm>
            <a:off x="4767299" y="551243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8E40BAC3-9234-4051-88C9-676852A9F9CD}"/>
              </a:ext>
            </a:extLst>
          </p:cNvPr>
          <p:cNvSpPr txBox="1"/>
          <p:nvPr/>
        </p:nvSpPr>
        <p:spPr>
          <a:xfrm>
            <a:off x="5340934" y="552515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26" name="CaixaDeTexto 225">
            <a:extLst>
              <a:ext uri="{FF2B5EF4-FFF2-40B4-BE49-F238E27FC236}">
                <a16:creationId xmlns:a16="http://schemas.microsoft.com/office/drawing/2014/main" id="{8502E88B-99C7-48EE-8E1F-77B39BAB2EFA}"/>
              </a:ext>
            </a:extLst>
          </p:cNvPr>
          <p:cNvSpPr txBox="1"/>
          <p:nvPr/>
        </p:nvSpPr>
        <p:spPr>
          <a:xfrm>
            <a:off x="6521558" y="55057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27" name="CaixaDeTexto 226">
            <a:extLst>
              <a:ext uri="{FF2B5EF4-FFF2-40B4-BE49-F238E27FC236}">
                <a16:creationId xmlns:a16="http://schemas.microsoft.com/office/drawing/2014/main" id="{05C629FC-9FA9-48A0-B2D5-8C7C6BB745E9}"/>
              </a:ext>
            </a:extLst>
          </p:cNvPr>
          <p:cNvSpPr txBox="1"/>
          <p:nvPr/>
        </p:nvSpPr>
        <p:spPr>
          <a:xfrm>
            <a:off x="3022697" y="591767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79A8574B-2123-48B2-9BD6-ED34D1B6FB31}"/>
              </a:ext>
            </a:extLst>
          </p:cNvPr>
          <p:cNvSpPr txBox="1"/>
          <p:nvPr/>
        </p:nvSpPr>
        <p:spPr>
          <a:xfrm>
            <a:off x="3607640" y="59044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5D49E08B-5CEB-4801-B7DD-225E535ABDF7}"/>
              </a:ext>
            </a:extLst>
          </p:cNvPr>
          <p:cNvSpPr txBox="1"/>
          <p:nvPr/>
        </p:nvSpPr>
        <p:spPr>
          <a:xfrm>
            <a:off x="4245904" y="5921804"/>
            <a:ext cx="294565" cy="53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5CBF0514-2C16-4563-BBA7-07BA7404638C}"/>
              </a:ext>
            </a:extLst>
          </p:cNvPr>
          <p:cNvSpPr txBox="1"/>
          <p:nvPr/>
        </p:nvSpPr>
        <p:spPr>
          <a:xfrm>
            <a:off x="4756925" y="591767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31" name="CaixaDeTexto 230">
            <a:extLst>
              <a:ext uri="{FF2B5EF4-FFF2-40B4-BE49-F238E27FC236}">
                <a16:creationId xmlns:a16="http://schemas.microsoft.com/office/drawing/2014/main" id="{87B3C062-7A98-4168-99D4-A4CED1B63616}"/>
              </a:ext>
            </a:extLst>
          </p:cNvPr>
          <p:cNvSpPr txBox="1"/>
          <p:nvPr/>
        </p:nvSpPr>
        <p:spPr>
          <a:xfrm>
            <a:off x="5340712" y="593010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161972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561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Adobe Fan Heiti Std B</vt:lpstr>
      <vt:lpstr>Adobe Gothic Std B</vt:lpstr>
      <vt:lpstr>Arial</vt:lpstr>
      <vt:lpstr>Arial Black</vt:lpstr>
      <vt:lpstr>Calibri</vt:lpstr>
      <vt:lpstr>Calibri Light</vt:lpstr>
      <vt:lpstr>Porkh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2021-02-25T19:01:01Z</dcterms:modified>
</cp:coreProperties>
</file>