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9" r:id="rId4"/>
    <p:sldId id="257" r:id="rId5"/>
    <p:sldId id="260" r:id="rId6"/>
    <p:sldId id="267" r:id="rId7"/>
    <p:sldId id="262" r:id="rId8"/>
    <p:sldId id="263" r:id="rId9"/>
    <p:sldId id="264" r:id="rId10"/>
    <p:sldId id="268" r:id="rId11"/>
    <p:sldId id="269" r:id="rId12"/>
    <p:sldId id="265" r:id="rId13"/>
    <p:sldId id="266" r:id="rId14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CF600"/>
    <a:srgbClr val="006666"/>
    <a:srgbClr val="FFFFFF"/>
    <a:srgbClr val="E1EF5F"/>
    <a:srgbClr val="009999"/>
    <a:srgbClr val="008080"/>
    <a:srgbClr val="FFFF99"/>
    <a:srgbClr val="FF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88C4339-8992-4B19-8799-927A909C1B43}" v="477" dt="2021-02-18T19:01:03.71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90" d="100"/>
          <a:sy n="90" d="100"/>
        </p:scale>
        <p:origin x="57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20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enefer Silva Monteiro" userId="bb9653d8-75ff-41bd-8c0e-aae66cfce529" providerId="ADAL" clId="{688C4339-8992-4B19-8799-927A909C1B43}"/>
    <pc:docChg chg="undo custSel addSld delSld modSld sldOrd">
      <pc:chgData name="Jenefer Silva Monteiro" userId="bb9653d8-75ff-41bd-8c0e-aae66cfce529" providerId="ADAL" clId="{688C4339-8992-4B19-8799-927A909C1B43}" dt="2021-02-18T19:01:18.138" v="1289" actId="122"/>
      <pc:docMkLst>
        <pc:docMk/>
      </pc:docMkLst>
      <pc:sldChg chg="addSp modSp mod modAnim">
        <pc:chgData name="Jenefer Silva Monteiro" userId="bb9653d8-75ff-41bd-8c0e-aae66cfce529" providerId="ADAL" clId="{688C4339-8992-4B19-8799-927A909C1B43}" dt="2021-02-18T18:24:15.412" v="688" actId="1035"/>
        <pc:sldMkLst>
          <pc:docMk/>
          <pc:sldMk cId="1588459644" sldId="257"/>
        </pc:sldMkLst>
        <pc:spChg chg="mod">
          <ac:chgData name="Jenefer Silva Monteiro" userId="bb9653d8-75ff-41bd-8c0e-aae66cfce529" providerId="ADAL" clId="{688C4339-8992-4B19-8799-927A909C1B43}" dt="2021-02-02T20:00:28.592" v="160" actId="403"/>
          <ac:spMkLst>
            <pc:docMk/>
            <pc:sldMk cId="1588459644" sldId="257"/>
            <ac:spMk id="3" creationId="{78C3FACC-E342-4A6A-9E04-61E1CF41E0EF}"/>
          </ac:spMkLst>
        </pc:spChg>
        <pc:spChg chg="add mod">
          <ac:chgData name="Jenefer Silva Monteiro" userId="bb9653d8-75ff-41bd-8c0e-aae66cfce529" providerId="ADAL" clId="{688C4339-8992-4B19-8799-927A909C1B43}" dt="2021-02-18T18:24:15.412" v="688" actId="1035"/>
          <ac:spMkLst>
            <pc:docMk/>
            <pc:sldMk cId="1588459644" sldId="257"/>
            <ac:spMk id="5" creationId="{215C2922-15F2-4BDA-A61D-11CB70AB6A5A}"/>
          </ac:spMkLst>
        </pc:spChg>
      </pc:sldChg>
      <pc:sldChg chg="addSp delSp modSp mod delAnim modAnim">
        <pc:chgData name="Jenefer Silva Monteiro" userId="bb9653d8-75ff-41bd-8c0e-aae66cfce529" providerId="ADAL" clId="{688C4339-8992-4B19-8799-927A909C1B43}" dt="2021-02-11T19:54:35.792" v="685" actId="207"/>
        <pc:sldMkLst>
          <pc:docMk/>
          <pc:sldMk cId="1836062072" sldId="258"/>
        </pc:sldMkLst>
        <pc:spChg chg="del">
          <ac:chgData name="Jenefer Silva Monteiro" userId="bb9653d8-75ff-41bd-8c0e-aae66cfce529" providerId="ADAL" clId="{688C4339-8992-4B19-8799-927A909C1B43}" dt="2021-02-02T19:10:24.543" v="2" actId="478"/>
          <ac:spMkLst>
            <pc:docMk/>
            <pc:sldMk cId="1836062072" sldId="258"/>
            <ac:spMk id="2" creationId="{95BE436C-8EA3-4927-9D2A-541CD98ADE0D}"/>
          </ac:spMkLst>
        </pc:spChg>
        <pc:spChg chg="add del mod">
          <ac:chgData name="Jenefer Silva Monteiro" userId="bb9653d8-75ff-41bd-8c0e-aae66cfce529" providerId="ADAL" clId="{688C4339-8992-4B19-8799-927A909C1B43}" dt="2021-02-02T19:10:20.773" v="1" actId="478"/>
          <ac:spMkLst>
            <pc:docMk/>
            <pc:sldMk cId="1836062072" sldId="258"/>
            <ac:spMk id="6" creationId="{EC7959D6-BF18-4D5C-BCE5-1732532048BA}"/>
          </ac:spMkLst>
        </pc:spChg>
        <pc:spChg chg="del">
          <ac:chgData name="Jenefer Silva Monteiro" userId="bb9653d8-75ff-41bd-8c0e-aae66cfce529" providerId="ADAL" clId="{688C4339-8992-4B19-8799-927A909C1B43}" dt="2021-02-02T19:10:38.306" v="8" actId="478"/>
          <ac:spMkLst>
            <pc:docMk/>
            <pc:sldMk cId="1836062072" sldId="258"/>
            <ac:spMk id="7" creationId="{DCAA4461-D3B9-485A-98E6-3E277E49E6B5}"/>
          </ac:spMkLst>
        </pc:spChg>
        <pc:spChg chg="add del mod">
          <ac:chgData name="Jenefer Silva Monteiro" userId="bb9653d8-75ff-41bd-8c0e-aae66cfce529" providerId="ADAL" clId="{688C4339-8992-4B19-8799-927A909C1B43}" dt="2021-02-02T19:10:35.734" v="7" actId="478"/>
          <ac:spMkLst>
            <pc:docMk/>
            <pc:sldMk cId="1836062072" sldId="258"/>
            <ac:spMk id="8" creationId="{82B147A8-9D5C-4C02-806F-F9172FDE8069}"/>
          </ac:spMkLst>
        </pc:spChg>
        <pc:spChg chg="add mod">
          <ac:chgData name="Jenefer Silva Monteiro" userId="bb9653d8-75ff-41bd-8c0e-aae66cfce529" providerId="ADAL" clId="{688C4339-8992-4B19-8799-927A909C1B43}" dt="2021-02-11T19:54:35.792" v="685" actId="207"/>
          <ac:spMkLst>
            <pc:docMk/>
            <pc:sldMk cId="1836062072" sldId="258"/>
            <ac:spMk id="9" creationId="{F269F941-C774-482F-A9F3-2B04CE8F324B}"/>
          </ac:spMkLst>
        </pc:spChg>
        <pc:spChg chg="add del mod">
          <ac:chgData name="Jenefer Silva Monteiro" userId="bb9653d8-75ff-41bd-8c0e-aae66cfce529" providerId="ADAL" clId="{688C4339-8992-4B19-8799-927A909C1B43}" dt="2021-02-02T19:10:31.515" v="4" actId="478"/>
          <ac:spMkLst>
            <pc:docMk/>
            <pc:sldMk cId="1836062072" sldId="258"/>
            <ac:spMk id="10" creationId="{E699F3F6-D6A2-44BA-BF85-C2320C99359E}"/>
          </ac:spMkLst>
        </pc:spChg>
        <pc:spChg chg="add mod">
          <ac:chgData name="Jenefer Silva Monteiro" userId="bb9653d8-75ff-41bd-8c0e-aae66cfce529" providerId="ADAL" clId="{688C4339-8992-4B19-8799-927A909C1B43}" dt="2021-02-11T19:54:33.339" v="684" actId="207"/>
          <ac:spMkLst>
            <pc:docMk/>
            <pc:sldMk cId="1836062072" sldId="258"/>
            <ac:spMk id="11" creationId="{EB2E4B96-223B-4B6B-A5BB-5BEEA5AFBC59}"/>
          </ac:spMkLst>
        </pc:spChg>
      </pc:sldChg>
      <pc:sldChg chg="addSp delSp modSp mod">
        <pc:chgData name="Jenefer Silva Monteiro" userId="bb9653d8-75ff-41bd-8c0e-aae66cfce529" providerId="ADAL" clId="{688C4339-8992-4B19-8799-927A909C1B43}" dt="2021-02-03T13:20:04.598" v="367" actId="1076"/>
        <pc:sldMkLst>
          <pc:docMk/>
          <pc:sldMk cId="1282345958" sldId="259"/>
        </pc:sldMkLst>
        <pc:spChg chg="del">
          <ac:chgData name="Jenefer Silva Monteiro" userId="bb9653d8-75ff-41bd-8c0e-aae66cfce529" providerId="ADAL" clId="{688C4339-8992-4B19-8799-927A909C1B43}" dt="2021-02-02T19:11:12.392" v="10" actId="478"/>
          <ac:spMkLst>
            <pc:docMk/>
            <pc:sldMk cId="1282345958" sldId="259"/>
            <ac:spMk id="4" creationId="{5DA8FA13-5D8F-496F-9794-F88ADCCAF218}"/>
          </ac:spMkLst>
        </pc:spChg>
        <pc:spChg chg="add mod">
          <ac:chgData name="Jenefer Silva Monteiro" userId="bb9653d8-75ff-41bd-8c0e-aae66cfce529" providerId="ADAL" clId="{688C4339-8992-4B19-8799-927A909C1B43}" dt="2021-02-02T19:54:41.588" v="137" actId="1076"/>
          <ac:spMkLst>
            <pc:docMk/>
            <pc:sldMk cId="1282345958" sldId="259"/>
            <ac:spMk id="6" creationId="{BA76F36E-C267-4441-9D2E-AA92CA8C9275}"/>
          </ac:spMkLst>
        </pc:spChg>
        <pc:spChg chg="add mod ord">
          <ac:chgData name="Jenefer Silva Monteiro" userId="bb9653d8-75ff-41bd-8c0e-aae66cfce529" providerId="ADAL" clId="{688C4339-8992-4B19-8799-927A909C1B43}" dt="2021-02-02T19:54:41.588" v="137" actId="1076"/>
          <ac:spMkLst>
            <pc:docMk/>
            <pc:sldMk cId="1282345958" sldId="259"/>
            <ac:spMk id="9" creationId="{1BE8B13B-CC35-43F0-B89B-3872CE6FDB39}"/>
          </ac:spMkLst>
        </pc:spChg>
        <pc:spChg chg="add del mod ord">
          <ac:chgData name="Jenefer Silva Monteiro" userId="bb9653d8-75ff-41bd-8c0e-aae66cfce529" providerId="ADAL" clId="{688C4339-8992-4B19-8799-927A909C1B43}" dt="2021-02-02T19:49:29.101" v="84" actId="478"/>
          <ac:spMkLst>
            <pc:docMk/>
            <pc:sldMk cId="1282345958" sldId="259"/>
            <ac:spMk id="10" creationId="{72FE69DF-70FF-416C-A202-FD28AB3925AA}"/>
          </ac:spMkLst>
        </pc:spChg>
        <pc:picChg chg="add del mod">
          <ac:chgData name="Jenefer Silva Monteiro" userId="bb9653d8-75ff-41bd-8c0e-aae66cfce529" providerId="ADAL" clId="{688C4339-8992-4B19-8799-927A909C1B43}" dt="2021-02-02T19:13:35.731" v="17" actId="478"/>
          <ac:picMkLst>
            <pc:docMk/>
            <pc:sldMk cId="1282345958" sldId="259"/>
            <ac:picMk id="2" creationId="{4E859F12-911C-4784-9D13-35652D0EA550}"/>
          </ac:picMkLst>
        </pc:picChg>
        <pc:picChg chg="del">
          <ac:chgData name="Jenefer Silva Monteiro" userId="bb9653d8-75ff-41bd-8c0e-aae66cfce529" providerId="ADAL" clId="{688C4339-8992-4B19-8799-927A909C1B43}" dt="2021-02-02T19:32:53.125" v="18" actId="478"/>
          <ac:picMkLst>
            <pc:docMk/>
            <pc:sldMk cId="1282345958" sldId="259"/>
            <ac:picMk id="3" creationId="{63D106C2-F211-4229-B32E-D0D190591B1F}"/>
          </ac:picMkLst>
        </pc:picChg>
        <pc:picChg chg="del">
          <ac:chgData name="Jenefer Silva Monteiro" userId="bb9653d8-75ff-41bd-8c0e-aae66cfce529" providerId="ADAL" clId="{688C4339-8992-4B19-8799-927A909C1B43}" dt="2021-02-02T19:11:27.447" v="12" actId="478"/>
          <ac:picMkLst>
            <pc:docMk/>
            <pc:sldMk cId="1282345958" sldId="259"/>
            <ac:picMk id="5" creationId="{32565051-BBF5-49CA-81D1-398559810674}"/>
          </ac:picMkLst>
        </pc:picChg>
        <pc:picChg chg="add mod ord modCrop">
          <ac:chgData name="Jenefer Silva Monteiro" userId="bb9653d8-75ff-41bd-8c0e-aae66cfce529" providerId="ADAL" clId="{688C4339-8992-4B19-8799-927A909C1B43}" dt="2021-02-03T13:20:04.598" v="367" actId="1076"/>
          <ac:picMkLst>
            <pc:docMk/>
            <pc:sldMk cId="1282345958" sldId="259"/>
            <ac:picMk id="8" creationId="{80C5F50F-7591-4601-955F-28EB4FDFF0BF}"/>
          </ac:picMkLst>
        </pc:picChg>
      </pc:sldChg>
      <pc:sldChg chg="addSp delSp modSp mod modAnim">
        <pc:chgData name="Jenefer Silva Monteiro" userId="bb9653d8-75ff-41bd-8c0e-aae66cfce529" providerId="ADAL" clId="{688C4339-8992-4B19-8799-927A909C1B43}" dt="2021-02-18T18:28:54.813" v="917" actId="1035"/>
        <pc:sldMkLst>
          <pc:docMk/>
          <pc:sldMk cId="3700814585" sldId="260"/>
        </pc:sldMkLst>
        <pc:spChg chg="mod">
          <ac:chgData name="Jenefer Silva Monteiro" userId="bb9653d8-75ff-41bd-8c0e-aae66cfce529" providerId="ADAL" clId="{688C4339-8992-4B19-8799-927A909C1B43}" dt="2021-02-02T20:02:51.684" v="181" actId="114"/>
          <ac:spMkLst>
            <pc:docMk/>
            <pc:sldMk cId="3700814585" sldId="260"/>
            <ac:spMk id="3" creationId="{78C3FACC-E342-4A6A-9E04-61E1CF41E0EF}"/>
          </ac:spMkLst>
        </pc:spChg>
        <pc:spChg chg="add mod">
          <ac:chgData name="Jenefer Silva Monteiro" userId="bb9653d8-75ff-41bd-8c0e-aae66cfce529" providerId="ADAL" clId="{688C4339-8992-4B19-8799-927A909C1B43}" dt="2021-02-18T18:25:14.498" v="712" actId="14100"/>
          <ac:spMkLst>
            <pc:docMk/>
            <pc:sldMk cId="3700814585" sldId="260"/>
            <ac:spMk id="4" creationId="{59A8E21E-681A-47C7-AC3D-4B8599E32AF1}"/>
          </ac:spMkLst>
        </pc:spChg>
        <pc:spChg chg="add mod">
          <ac:chgData name="Jenefer Silva Monteiro" userId="bb9653d8-75ff-41bd-8c0e-aae66cfce529" providerId="ADAL" clId="{688C4339-8992-4B19-8799-927A909C1B43}" dt="2021-02-18T18:25:48.624" v="734" actId="14100"/>
          <ac:spMkLst>
            <pc:docMk/>
            <pc:sldMk cId="3700814585" sldId="260"/>
            <ac:spMk id="5" creationId="{DC8B4A85-2835-4981-A636-0C3B98DBE0B3}"/>
          </ac:spMkLst>
        </pc:spChg>
        <pc:spChg chg="add mod">
          <ac:chgData name="Jenefer Silva Monteiro" userId="bb9653d8-75ff-41bd-8c0e-aae66cfce529" providerId="ADAL" clId="{688C4339-8992-4B19-8799-927A909C1B43}" dt="2021-02-18T18:26:24.883" v="764" actId="14100"/>
          <ac:spMkLst>
            <pc:docMk/>
            <pc:sldMk cId="3700814585" sldId="260"/>
            <ac:spMk id="6" creationId="{D11F99FC-870E-4208-BFA6-1F0E49F0ADED}"/>
          </ac:spMkLst>
        </pc:spChg>
        <pc:spChg chg="add mod">
          <ac:chgData name="Jenefer Silva Monteiro" userId="bb9653d8-75ff-41bd-8c0e-aae66cfce529" providerId="ADAL" clId="{688C4339-8992-4B19-8799-927A909C1B43}" dt="2021-02-18T18:26:47.784" v="792" actId="20577"/>
          <ac:spMkLst>
            <pc:docMk/>
            <pc:sldMk cId="3700814585" sldId="260"/>
            <ac:spMk id="7" creationId="{7549316B-C0C4-45B8-A974-E5792850535F}"/>
          </ac:spMkLst>
        </pc:spChg>
        <pc:spChg chg="add mod">
          <ac:chgData name="Jenefer Silva Monteiro" userId="bb9653d8-75ff-41bd-8c0e-aae66cfce529" providerId="ADAL" clId="{688C4339-8992-4B19-8799-927A909C1B43}" dt="2021-02-18T18:28:54.813" v="917" actId="1035"/>
          <ac:spMkLst>
            <pc:docMk/>
            <pc:sldMk cId="3700814585" sldId="260"/>
            <ac:spMk id="8" creationId="{9EB919DC-70D9-4CA6-BF5C-3BFA3365256D}"/>
          </ac:spMkLst>
        </pc:spChg>
        <pc:spChg chg="add mod">
          <ac:chgData name="Jenefer Silva Monteiro" userId="bb9653d8-75ff-41bd-8c0e-aae66cfce529" providerId="ADAL" clId="{688C4339-8992-4B19-8799-927A909C1B43}" dt="2021-02-18T18:28:07.098" v="869" actId="20577"/>
          <ac:spMkLst>
            <pc:docMk/>
            <pc:sldMk cId="3700814585" sldId="260"/>
            <ac:spMk id="9" creationId="{297E4E63-FDB6-4F64-9C2F-B3AE31C44877}"/>
          </ac:spMkLst>
        </pc:spChg>
        <pc:spChg chg="add mod">
          <ac:chgData name="Jenefer Silva Monteiro" userId="bb9653d8-75ff-41bd-8c0e-aae66cfce529" providerId="ADAL" clId="{688C4339-8992-4B19-8799-927A909C1B43}" dt="2021-02-18T18:28:47.494" v="915" actId="20577"/>
          <ac:spMkLst>
            <pc:docMk/>
            <pc:sldMk cId="3700814585" sldId="260"/>
            <ac:spMk id="10" creationId="{3AC5F503-FD29-444D-A439-FD9D8C49CB8E}"/>
          </ac:spMkLst>
        </pc:spChg>
        <pc:picChg chg="del">
          <ac:chgData name="Jenefer Silva Monteiro" userId="bb9653d8-75ff-41bd-8c0e-aae66cfce529" providerId="ADAL" clId="{688C4339-8992-4B19-8799-927A909C1B43}" dt="2021-02-03T13:11:23.880" v="344" actId="478"/>
          <ac:picMkLst>
            <pc:docMk/>
            <pc:sldMk cId="3700814585" sldId="260"/>
            <ac:picMk id="2" creationId="{597EB063-A10C-4BB5-A7C9-546D28D08E44}"/>
          </ac:picMkLst>
        </pc:picChg>
        <pc:picChg chg="add del mod">
          <ac:chgData name="Jenefer Silva Monteiro" userId="bb9653d8-75ff-41bd-8c0e-aae66cfce529" providerId="ADAL" clId="{688C4339-8992-4B19-8799-927A909C1B43}" dt="2021-02-02T20:05:04.648" v="186" actId="478"/>
          <ac:picMkLst>
            <pc:docMk/>
            <pc:sldMk cId="3700814585" sldId="260"/>
            <ac:picMk id="4" creationId="{1AF698B9-F927-4169-B4DD-5241A114A11E}"/>
          </ac:picMkLst>
        </pc:picChg>
        <pc:picChg chg="add del">
          <ac:chgData name="Jenefer Silva Monteiro" userId="bb9653d8-75ff-41bd-8c0e-aae66cfce529" providerId="ADAL" clId="{688C4339-8992-4B19-8799-927A909C1B43}" dt="2021-02-03T12:52:03.905" v="242" actId="478"/>
          <ac:picMkLst>
            <pc:docMk/>
            <pc:sldMk cId="3700814585" sldId="260"/>
            <ac:picMk id="4" creationId="{244480F4-8DFC-48AB-9ED8-888E73D481D6}"/>
          </ac:picMkLst>
        </pc:picChg>
        <pc:picChg chg="add del mod">
          <ac:chgData name="Jenefer Silva Monteiro" userId="bb9653d8-75ff-41bd-8c0e-aae66cfce529" providerId="ADAL" clId="{688C4339-8992-4B19-8799-927A909C1B43}" dt="2021-02-03T12:52:53.014" v="250" actId="478"/>
          <ac:picMkLst>
            <pc:docMk/>
            <pc:sldMk cId="3700814585" sldId="260"/>
            <ac:picMk id="5" creationId="{837B158F-8B78-4C17-825B-BE422C518BC8}"/>
          </ac:picMkLst>
        </pc:picChg>
        <pc:picChg chg="del">
          <ac:chgData name="Jenefer Silva Monteiro" userId="bb9653d8-75ff-41bd-8c0e-aae66cfce529" providerId="ADAL" clId="{688C4339-8992-4B19-8799-927A909C1B43}" dt="2021-02-02T20:01:02.987" v="162" actId="478"/>
          <ac:picMkLst>
            <pc:docMk/>
            <pc:sldMk cId="3700814585" sldId="260"/>
            <ac:picMk id="5" creationId="{BC24FFC1-8558-46BC-8CBE-7FAB6101B5F0}"/>
          </ac:picMkLst>
        </pc:picChg>
        <pc:picChg chg="add del mod">
          <ac:chgData name="Jenefer Silva Monteiro" userId="bb9653d8-75ff-41bd-8c0e-aae66cfce529" providerId="ADAL" clId="{688C4339-8992-4B19-8799-927A909C1B43}" dt="2021-02-03T12:54:08.809" v="256" actId="478"/>
          <ac:picMkLst>
            <pc:docMk/>
            <pc:sldMk cId="3700814585" sldId="260"/>
            <ac:picMk id="6" creationId="{569E173D-9399-4AD9-9D27-1678DE95887A}"/>
          </ac:picMkLst>
        </pc:picChg>
        <pc:picChg chg="add del mod">
          <ac:chgData name="Jenefer Silva Monteiro" userId="bb9653d8-75ff-41bd-8c0e-aae66cfce529" providerId="ADAL" clId="{688C4339-8992-4B19-8799-927A909C1B43}" dt="2021-02-02T20:07:18.471" v="189"/>
          <ac:picMkLst>
            <pc:docMk/>
            <pc:sldMk cId="3700814585" sldId="260"/>
            <ac:picMk id="6" creationId="{F1943BF4-7114-4B67-A6AA-8C4F1D73B55B}"/>
          </ac:picMkLst>
        </pc:picChg>
        <pc:picChg chg="add del mod ord">
          <ac:chgData name="Jenefer Silva Monteiro" userId="bb9653d8-75ff-41bd-8c0e-aae66cfce529" providerId="ADAL" clId="{688C4339-8992-4B19-8799-927A909C1B43}" dt="2021-02-03T13:11:27.100" v="345" actId="478"/>
          <ac:picMkLst>
            <pc:docMk/>
            <pc:sldMk cId="3700814585" sldId="260"/>
            <ac:picMk id="7" creationId="{002C5C24-3262-4E59-8E76-E3F8DB6A36DB}"/>
          </ac:picMkLst>
        </pc:picChg>
        <pc:picChg chg="add del mod">
          <ac:chgData name="Jenefer Silva Monteiro" userId="bb9653d8-75ff-41bd-8c0e-aae66cfce529" providerId="ADAL" clId="{688C4339-8992-4B19-8799-927A909C1B43}" dt="2021-02-03T13:11:32.283" v="348" actId="478"/>
          <ac:picMkLst>
            <pc:docMk/>
            <pc:sldMk cId="3700814585" sldId="260"/>
            <ac:picMk id="8" creationId="{34616A46-BF24-4D95-A8D4-DB821FD61090}"/>
          </ac:picMkLst>
        </pc:picChg>
        <pc:picChg chg="add del mod">
          <ac:chgData name="Jenefer Silva Monteiro" userId="bb9653d8-75ff-41bd-8c0e-aae66cfce529" providerId="ADAL" clId="{688C4339-8992-4B19-8799-927A909C1B43}" dt="2021-02-03T13:11:30.518" v="347" actId="478"/>
          <ac:picMkLst>
            <pc:docMk/>
            <pc:sldMk cId="3700814585" sldId="260"/>
            <ac:picMk id="9" creationId="{ED39AAEB-A25D-4174-8A18-EA8394812DDB}"/>
          </ac:picMkLst>
        </pc:picChg>
        <pc:picChg chg="add del mod ord">
          <ac:chgData name="Jenefer Silva Monteiro" userId="bb9653d8-75ff-41bd-8c0e-aae66cfce529" providerId="ADAL" clId="{688C4339-8992-4B19-8799-927A909C1B43}" dt="2021-02-03T13:11:28.827" v="346" actId="478"/>
          <ac:picMkLst>
            <pc:docMk/>
            <pc:sldMk cId="3700814585" sldId="260"/>
            <ac:picMk id="10" creationId="{9DA44ABD-C2F5-4360-BB1B-B7274D2B8A49}"/>
          </ac:picMkLst>
        </pc:picChg>
        <pc:picChg chg="add del">
          <ac:chgData name="Jenefer Silva Monteiro" userId="bb9653d8-75ff-41bd-8c0e-aae66cfce529" providerId="ADAL" clId="{688C4339-8992-4B19-8799-927A909C1B43}" dt="2021-02-03T12:54:44.481" v="258" actId="478"/>
          <ac:picMkLst>
            <pc:docMk/>
            <pc:sldMk cId="3700814585" sldId="260"/>
            <ac:picMk id="11" creationId="{E10C89C2-6C36-434E-9C17-9C5C40CE116C}"/>
          </ac:picMkLst>
        </pc:picChg>
        <pc:picChg chg="add mod ord modCrop">
          <ac:chgData name="Jenefer Silva Monteiro" userId="bb9653d8-75ff-41bd-8c0e-aae66cfce529" providerId="ADAL" clId="{688C4339-8992-4B19-8799-927A909C1B43}" dt="2021-02-03T13:20:49.728" v="368" actId="29295"/>
          <ac:picMkLst>
            <pc:docMk/>
            <pc:sldMk cId="3700814585" sldId="260"/>
            <ac:picMk id="12" creationId="{A565F264-CF35-4DEE-B042-FA11B61BC326}"/>
          </ac:picMkLst>
        </pc:picChg>
      </pc:sldChg>
      <pc:sldChg chg="addSp modSp del mod">
        <pc:chgData name="Jenefer Silva Monteiro" userId="bb9653d8-75ff-41bd-8c0e-aae66cfce529" providerId="ADAL" clId="{688C4339-8992-4B19-8799-927A909C1B43}" dt="2021-02-18T18:30:05.493" v="936" actId="47"/>
        <pc:sldMkLst>
          <pc:docMk/>
          <pc:sldMk cId="1800506115" sldId="261"/>
        </pc:sldMkLst>
        <pc:spChg chg="mod">
          <ac:chgData name="Jenefer Silva Monteiro" userId="bb9653d8-75ff-41bd-8c0e-aae66cfce529" providerId="ADAL" clId="{688C4339-8992-4B19-8799-927A909C1B43}" dt="2021-02-03T12:55:55.260" v="259" actId="11"/>
          <ac:spMkLst>
            <pc:docMk/>
            <pc:sldMk cId="1800506115" sldId="261"/>
            <ac:spMk id="3" creationId="{78C3FACC-E342-4A6A-9E04-61E1CF41E0EF}"/>
          </ac:spMkLst>
        </pc:spChg>
        <pc:picChg chg="add mod modCrop">
          <ac:chgData name="Jenefer Silva Monteiro" userId="bb9653d8-75ff-41bd-8c0e-aae66cfce529" providerId="ADAL" clId="{688C4339-8992-4B19-8799-927A909C1B43}" dt="2021-02-03T13:03:26.629" v="278" actId="1076"/>
          <ac:picMkLst>
            <pc:docMk/>
            <pc:sldMk cId="1800506115" sldId="261"/>
            <ac:picMk id="4" creationId="{0B897446-E9AA-46D1-A124-5317CD276776}"/>
          </ac:picMkLst>
        </pc:picChg>
        <pc:picChg chg="add mod">
          <ac:chgData name="Jenefer Silva Monteiro" userId="bb9653d8-75ff-41bd-8c0e-aae66cfce529" providerId="ADAL" clId="{688C4339-8992-4B19-8799-927A909C1B43}" dt="2021-02-03T13:03:39.230" v="280" actId="1076"/>
          <ac:picMkLst>
            <pc:docMk/>
            <pc:sldMk cId="1800506115" sldId="261"/>
            <ac:picMk id="5" creationId="{5D5E6E95-9DB2-4C21-989A-E0C7C445EF1D}"/>
          </ac:picMkLst>
        </pc:picChg>
        <pc:picChg chg="add mod">
          <ac:chgData name="Jenefer Silva Monteiro" userId="bb9653d8-75ff-41bd-8c0e-aae66cfce529" providerId="ADAL" clId="{688C4339-8992-4B19-8799-927A909C1B43}" dt="2021-02-03T13:03:51.852" v="283" actId="1076"/>
          <ac:picMkLst>
            <pc:docMk/>
            <pc:sldMk cId="1800506115" sldId="261"/>
            <ac:picMk id="6" creationId="{2C465C6A-82E3-4CFE-96B7-BE989E52278C}"/>
          </ac:picMkLst>
        </pc:picChg>
      </pc:sldChg>
      <pc:sldChg chg="addSp modSp mod modAnim">
        <pc:chgData name="Jenefer Silva Monteiro" userId="bb9653d8-75ff-41bd-8c0e-aae66cfce529" providerId="ADAL" clId="{688C4339-8992-4B19-8799-927A909C1B43}" dt="2021-02-18T18:31:31.979" v="1005" actId="1035"/>
        <pc:sldMkLst>
          <pc:docMk/>
          <pc:sldMk cId="2935947136" sldId="262"/>
        </pc:sldMkLst>
        <pc:spChg chg="mod">
          <ac:chgData name="Jenefer Silva Monteiro" userId="bb9653d8-75ff-41bd-8c0e-aae66cfce529" providerId="ADAL" clId="{688C4339-8992-4B19-8799-927A909C1B43}" dt="2021-02-03T13:22:18.607" v="375" actId="114"/>
          <ac:spMkLst>
            <pc:docMk/>
            <pc:sldMk cId="2935947136" sldId="262"/>
            <ac:spMk id="3" creationId="{78C3FACC-E342-4A6A-9E04-61E1CF41E0EF}"/>
          </ac:spMkLst>
        </pc:spChg>
        <pc:spChg chg="add mod">
          <ac:chgData name="Jenefer Silva Monteiro" userId="bb9653d8-75ff-41bd-8c0e-aae66cfce529" providerId="ADAL" clId="{688C4339-8992-4B19-8799-927A909C1B43}" dt="2021-02-18T18:30:25.055" v="954" actId="20577"/>
          <ac:spMkLst>
            <pc:docMk/>
            <pc:sldMk cId="2935947136" sldId="262"/>
            <ac:spMk id="4" creationId="{0F10688C-C41B-43DB-AC4D-433BF2DE5F8C}"/>
          </ac:spMkLst>
        </pc:spChg>
        <pc:spChg chg="add mod">
          <ac:chgData name="Jenefer Silva Monteiro" userId="bb9653d8-75ff-41bd-8c0e-aae66cfce529" providerId="ADAL" clId="{688C4339-8992-4B19-8799-927A909C1B43}" dt="2021-02-18T18:30:48.010" v="967" actId="20577"/>
          <ac:spMkLst>
            <pc:docMk/>
            <pc:sldMk cId="2935947136" sldId="262"/>
            <ac:spMk id="5" creationId="{AD8FAFD8-B4BD-43ED-8C5F-EB8230C81A72}"/>
          </ac:spMkLst>
        </pc:spChg>
        <pc:spChg chg="add mod">
          <ac:chgData name="Jenefer Silva Monteiro" userId="bb9653d8-75ff-41bd-8c0e-aae66cfce529" providerId="ADAL" clId="{688C4339-8992-4B19-8799-927A909C1B43}" dt="2021-02-18T18:31:31.979" v="1005" actId="1035"/>
          <ac:spMkLst>
            <pc:docMk/>
            <pc:sldMk cId="2935947136" sldId="262"/>
            <ac:spMk id="6" creationId="{1DEE9C85-55D0-4BCE-8723-5C8D43C723CD}"/>
          </ac:spMkLst>
        </pc:spChg>
      </pc:sldChg>
      <pc:sldChg chg="addSp modSp mod modAnim">
        <pc:chgData name="Jenefer Silva Monteiro" userId="bb9653d8-75ff-41bd-8c0e-aae66cfce529" providerId="ADAL" clId="{688C4339-8992-4B19-8799-927A909C1B43}" dt="2021-02-18T18:34:31.078" v="1069" actId="1076"/>
        <pc:sldMkLst>
          <pc:docMk/>
          <pc:sldMk cId="592238389" sldId="263"/>
        </pc:sldMkLst>
        <pc:spChg chg="mod">
          <ac:chgData name="Jenefer Silva Monteiro" userId="bb9653d8-75ff-41bd-8c0e-aae66cfce529" providerId="ADAL" clId="{688C4339-8992-4B19-8799-927A909C1B43}" dt="2021-02-18T18:34:17.206" v="1066" actId="5793"/>
          <ac:spMkLst>
            <pc:docMk/>
            <pc:sldMk cId="592238389" sldId="263"/>
            <ac:spMk id="3" creationId="{78C3FACC-E342-4A6A-9E04-61E1CF41E0EF}"/>
          </ac:spMkLst>
        </pc:spChg>
        <pc:spChg chg="add mod">
          <ac:chgData name="Jenefer Silva Monteiro" userId="bb9653d8-75ff-41bd-8c0e-aae66cfce529" providerId="ADAL" clId="{688C4339-8992-4B19-8799-927A909C1B43}" dt="2021-02-18T18:34:31.078" v="1069" actId="1076"/>
          <ac:spMkLst>
            <pc:docMk/>
            <pc:sldMk cId="592238389" sldId="263"/>
            <ac:spMk id="4" creationId="{5F3E6831-03AD-48E8-B5AA-5F20C022B0CE}"/>
          </ac:spMkLst>
        </pc:spChg>
        <pc:spChg chg="add mod">
          <ac:chgData name="Jenefer Silva Monteiro" userId="bb9653d8-75ff-41bd-8c0e-aae66cfce529" providerId="ADAL" clId="{688C4339-8992-4B19-8799-927A909C1B43}" dt="2021-02-18T18:34:22.158" v="1067" actId="1076"/>
          <ac:spMkLst>
            <pc:docMk/>
            <pc:sldMk cId="592238389" sldId="263"/>
            <ac:spMk id="5" creationId="{92D23328-99FB-4766-88C3-E0F38F24F3D9}"/>
          </ac:spMkLst>
        </pc:spChg>
        <pc:spChg chg="add mod">
          <ac:chgData name="Jenefer Silva Monteiro" userId="bb9653d8-75ff-41bd-8c0e-aae66cfce529" providerId="ADAL" clId="{688C4339-8992-4B19-8799-927A909C1B43}" dt="2021-02-18T18:34:26.939" v="1068" actId="1076"/>
          <ac:spMkLst>
            <pc:docMk/>
            <pc:sldMk cId="592238389" sldId="263"/>
            <ac:spMk id="6" creationId="{3AF5E8D0-5A75-4ABE-BC73-1B249FFEA4A9}"/>
          </ac:spMkLst>
        </pc:spChg>
        <pc:picChg chg="mod">
          <ac:chgData name="Jenefer Silva Monteiro" userId="bb9653d8-75ff-41bd-8c0e-aae66cfce529" providerId="ADAL" clId="{688C4339-8992-4B19-8799-927A909C1B43}" dt="2021-02-03T13:25:13.778" v="385" actId="1076"/>
          <ac:picMkLst>
            <pc:docMk/>
            <pc:sldMk cId="592238389" sldId="263"/>
            <ac:picMk id="2" creationId="{597EB063-A10C-4BB5-A7C9-546D28D08E44}"/>
          </ac:picMkLst>
        </pc:picChg>
      </pc:sldChg>
      <pc:sldChg chg="addSp delSp modSp mod">
        <pc:chgData name="Jenefer Silva Monteiro" userId="bb9653d8-75ff-41bd-8c0e-aae66cfce529" providerId="ADAL" clId="{688C4339-8992-4B19-8799-927A909C1B43}" dt="2021-02-03T13:58:36.696" v="422" actId="1076"/>
        <pc:sldMkLst>
          <pc:docMk/>
          <pc:sldMk cId="2338933098" sldId="264"/>
        </pc:sldMkLst>
        <pc:spChg chg="mod">
          <ac:chgData name="Jenefer Silva Monteiro" userId="bb9653d8-75ff-41bd-8c0e-aae66cfce529" providerId="ADAL" clId="{688C4339-8992-4B19-8799-927A909C1B43}" dt="2021-02-03T13:31:12.233" v="399" actId="1076"/>
          <ac:spMkLst>
            <pc:docMk/>
            <pc:sldMk cId="2338933098" sldId="264"/>
            <ac:spMk id="5" creationId="{F70DD545-1836-4996-A112-BE34A73DD593}"/>
          </ac:spMkLst>
        </pc:spChg>
        <pc:spChg chg="del">
          <ac:chgData name="Jenefer Silva Monteiro" userId="bb9653d8-75ff-41bd-8c0e-aae66cfce529" providerId="ADAL" clId="{688C4339-8992-4B19-8799-927A909C1B43}" dt="2021-02-03T13:31:21.883" v="400" actId="478"/>
          <ac:spMkLst>
            <pc:docMk/>
            <pc:sldMk cId="2338933098" sldId="264"/>
            <ac:spMk id="6" creationId="{8988FDFB-DEC2-44B7-9C57-59642FADEE3F}"/>
          </ac:spMkLst>
        </pc:spChg>
        <pc:spChg chg="del">
          <ac:chgData name="Jenefer Silva Monteiro" userId="bb9653d8-75ff-41bd-8c0e-aae66cfce529" providerId="ADAL" clId="{688C4339-8992-4B19-8799-927A909C1B43}" dt="2021-02-03T13:31:24.340" v="401" actId="478"/>
          <ac:spMkLst>
            <pc:docMk/>
            <pc:sldMk cId="2338933098" sldId="264"/>
            <ac:spMk id="7" creationId="{7C7146CF-3CBE-4BB6-9B5C-199B83267ECD}"/>
          </ac:spMkLst>
        </pc:spChg>
        <pc:spChg chg="del">
          <ac:chgData name="Jenefer Silva Monteiro" userId="bb9653d8-75ff-41bd-8c0e-aae66cfce529" providerId="ADAL" clId="{688C4339-8992-4B19-8799-927A909C1B43}" dt="2021-02-03T13:31:26.386" v="402" actId="478"/>
          <ac:spMkLst>
            <pc:docMk/>
            <pc:sldMk cId="2338933098" sldId="264"/>
            <ac:spMk id="9" creationId="{0607D1B6-1770-48A9-A4A2-DBFE36EA292D}"/>
          </ac:spMkLst>
        </pc:spChg>
        <pc:spChg chg="add mod">
          <ac:chgData name="Jenefer Silva Monteiro" userId="bb9653d8-75ff-41bd-8c0e-aae66cfce529" providerId="ADAL" clId="{688C4339-8992-4B19-8799-927A909C1B43}" dt="2021-02-03T13:58:36.696" v="422" actId="1076"/>
          <ac:spMkLst>
            <pc:docMk/>
            <pc:sldMk cId="2338933098" sldId="264"/>
            <ac:spMk id="10" creationId="{5101D0CF-13E3-47AC-951E-5CB4C06EFB08}"/>
          </ac:spMkLst>
        </pc:spChg>
        <pc:picChg chg="add del mod">
          <ac:chgData name="Jenefer Silva Monteiro" userId="bb9653d8-75ff-41bd-8c0e-aae66cfce529" providerId="ADAL" clId="{688C4339-8992-4B19-8799-927A909C1B43}" dt="2021-02-03T13:57:42.948" v="416" actId="478"/>
          <ac:picMkLst>
            <pc:docMk/>
            <pc:sldMk cId="2338933098" sldId="264"/>
            <ac:picMk id="8" creationId="{FA80E2A3-6FCB-4775-B38C-86BF885AE86B}"/>
          </ac:picMkLst>
        </pc:picChg>
      </pc:sldChg>
      <pc:sldChg chg="addSp delSp modSp mod modAnim">
        <pc:chgData name="Jenefer Silva Monteiro" userId="bb9653d8-75ff-41bd-8c0e-aae66cfce529" providerId="ADAL" clId="{688C4339-8992-4B19-8799-927A909C1B43}" dt="2021-02-18T19:01:03.715" v="1288" actId="20577"/>
        <pc:sldMkLst>
          <pc:docMk/>
          <pc:sldMk cId="423446692" sldId="265"/>
        </pc:sldMkLst>
        <pc:spChg chg="del">
          <ac:chgData name="Jenefer Silva Monteiro" userId="bb9653d8-75ff-41bd-8c0e-aae66cfce529" providerId="ADAL" clId="{688C4339-8992-4B19-8799-927A909C1B43}" dt="2021-02-03T14:03:38.786" v="459" actId="478"/>
          <ac:spMkLst>
            <pc:docMk/>
            <pc:sldMk cId="423446692" sldId="265"/>
            <ac:spMk id="5" creationId="{F70DD545-1836-4996-A112-BE34A73DD593}"/>
          </ac:spMkLst>
        </pc:spChg>
        <pc:spChg chg="mod">
          <ac:chgData name="Jenefer Silva Monteiro" userId="bb9653d8-75ff-41bd-8c0e-aae66cfce529" providerId="ADAL" clId="{688C4339-8992-4B19-8799-927A909C1B43}" dt="2021-02-03T14:42:30.412" v="611" actId="20577"/>
          <ac:spMkLst>
            <pc:docMk/>
            <pc:sldMk cId="423446692" sldId="265"/>
            <ac:spMk id="10" creationId="{2747295A-D6D4-4764-9F62-D247541571BE}"/>
          </ac:spMkLst>
        </pc:spChg>
        <pc:spChg chg="del">
          <ac:chgData name="Jenefer Silva Monteiro" userId="bb9653d8-75ff-41bd-8c0e-aae66cfce529" providerId="ADAL" clId="{688C4339-8992-4B19-8799-927A909C1B43}" dt="2021-02-03T14:44:56.491" v="622" actId="478"/>
          <ac:spMkLst>
            <pc:docMk/>
            <pc:sldMk cId="423446692" sldId="265"/>
            <ac:spMk id="14" creationId="{76837FCB-F620-4C31-A633-C3BD081E99C0}"/>
          </ac:spMkLst>
        </pc:spChg>
        <pc:spChg chg="mod">
          <ac:chgData name="Jenefer Silva Monteiro" userId="bb9653d8-75ff-41bd-8c0e-aae66cfce529" providerId="ADAL" clId="{688C4339-8992-4B19-8799-927A909C1B43}" dt="2021-02-03T14:37:50.969" v="595" actId="1035"/>
          <ac:spMkLst>
            <pc:docMk/>
            <pc:sldMk cId="423446692" sldId="265"/>
            <ac:spMk id="34" creationId="{9851B6F1-B02E-42C3-9A79-FA573DAD9AED}"/>
          </ac:spMkLst>
        </pc:spChg>
        <pc:spChg chg="del mod">
          <ac:chgData name="Jenefer Silva Monteiro" userId="bb9653d8-75ff-41bd-8c0e-aae66cfce529" providerId="ADAL" clId="{688C4339-8992-4B19-8799-927A909C1B43}" dt="2021-02-03T14:47:08.532" v="646" actId="478"/>
          <ac:spMkLst>
            <pc:docMk/>
            <pc:sldMk cId="423446692" sldId="265"/>
            <ac:spMk id="35" creationId="{241588A2-44F6-4A8D-9EEA-B7240A747C1D}"/>
          </ac:spMkLst>
        </pc:spChg>
        <pc:spChg chg="del mod">
          <ac:chgData name="Jenefer Silva Monteiro" userId="bb9653d8-75ff-41bd-8c0e-aae66cfce529" providerId="ADAL" clId="{688C4339-8992-4B19-8799-927A909C1B43}" dt="2021-02-03T14:46:03.634" v="636" actId="478"/>
          <ac:spMkLst>
            <pc:docMk/>
            <pc:sldMk cId="423446692" sldId="265"/>
            <ac:spMk id="36" creationId="{F60B2F0F-2EAB-49EC-8859-B4A193C9AC7F}"/>
          </ac:spMkLst>
        </pc:spChg>
        <pc:spChg chg="del mod">
          <ac:chgData name="Jenefer Silva Monteiro" userId="bb9653d8-75ff-41bd-8c0e-aae66cfce529" providerId="ADAL" clId="{688C4339-8992-4B19-8799-927A909C1B43}" dt="2021-02-03T14:45:58.828" v="635" actId="478"/>
          <ac:spMkLst>
            <pc:docMk/>
            <pc:sldMk cId="423446692" sldId="265"/>
            <ac:spMk id="37" creationId="{97FA6143-9C6D-4AF1-B15D-234C566D17A4}"/>
          </ac:spMkLst>
        </pc:spChg>
        <pc:spChg chg="del mod">
          <ac:chgData name="Jenefer Silva Monteiro" userId="bb9653d8-75ff-41bd-8c0e-aae66cfce529" providerId="ADAL" clId="{688C4339-8992-4B19-8799-927A909C1B43}" dt="2021-02-03T14:45:52.066" v="633" actId="478"/>
          <ac:spMkLst>
            <pc:docMk/>
            <pc:sldMk cId="423446692" sldId="265"/>
            <ac:spMk id="38" creationId="{CED67FB0-28CA-45E5-82C8-450AD201907F}"/>
          </ac:spMkLst>
        </pc:spChg>
        <pc:spChg chg="del mod">
          <ac:chgData name="Jenefer Silva Monteiro" userId="bb9653d8-75ff-41bd-8c0e-aae66cfce529" providerId="ADAL" clId="{688C4339-8992-4B19-8799-927A909C1B43}" dt="2021-02-03T14:46:30.837" v="643" actId="478"/>
          <ac:spMkLst>
            <pc:docMk/>
            <pc:sldMk cId="423446692" sldId="265"/>
            <ac:spMk id="41" creationId="{F5D1BA1C-E3D2-487A-952A-E0E11EA94E19}"/>
          </ac:spMkLst>
        </pc:spChg>
        <pc:spChg chg="del mod">
          <ac:chgData name="Jenefer Silva Monteiro" userId="bb9653d8-75ff-41bd-8c0e-aae66cfce529" providerId="ADAL" clId="{688C4339-8992-4B19-8799-927A909C1B43}" dt="2021-02-03T14:45:45.057" v="631" actId="478"/>
          <ac:spMkLst>
            <pc:docMk/>
            <pc:sldMk cId="423446692" sldId="265"/>
            <ac:spMk id="43" creationId="{99F718F9-7AB7-42D2-8AD3-EA5FF6992E7F}"/>
          </ac:spMkLst>
        </pc:spChg>
        <pc:spChg chg="del mod">
          <ac:chgData name="Jenefer Silva Monteiro" userId="bb9653d8-75ff-41bd-8c0e-aae66cfce529" providerId="ADAL" clId="{688C4339-8992-4B19-8799-927A909C1B43}" dt="2021-02-03T14:45:37.927" v="629" actId="478"/>
          <ac:spMkLst>
            <pc:docMk/>
            <pc:sldMk cId="423446692" sldId="265"/>
            <ac:spMk id="44" creationId="{E5D2F487-A0F4-4A02-A270-894EE9483AE7}"/>
          </ac:spMkLst>
        </pc:spChg>
        <pc:spChg chg="del mod">
          <ac:chgData name="Jenefer Silva Monteiro" userId="bb9653d8-75ff-41bd-8c0e-aae66cfce529" providerId="ADAL" clId="{688C4339-8992-4B19-8799-927A909C1B43}" dt="2021-02-03T14:45:35.869" v="628" actId="478"/>
          <ac:spMkLst>
            <pc:docMk/>
            <pc:sldMk cId="423446692" sldId="265"/>
            <ac:spMk id="45" creationId="{E27C0B11-6A12-468C-8381-9E9409C132F2}"/>
          </ac:spMkLst>
        </pc:spChg>
        <pc:spChg chg="mod">
          <ac:chgData name="Jenefer Silva Monteiro" userId="bb9653d8-75ff-41bd-8c0e-aae66cfce529" providerId="ADAL" clId="{688C4339-8992-4B19-8799-927A909C1B43}" dt="2021-02-03T14:44:40.297" v="621" actId="14100"/>
          <ac:spMkLst>
            <pc:docMk/>
            <pc:sldMk cId="423446692" sldId="265"/>
            <ac:spMk id="46" creationId="{246C7942-1031-4069-A8FA-464AE946D998}"/>
          </ac:spMkLst>
        </pc:spChg>
        <pc:spChg chg="mod">
          <ac:chgData name="Jenefer Silva Monteiro" userId="bb9653d8-75ff-41bd-8c0e-aae66cfce529" providerId="ADAL" clId="{688C4339-8992-4B19-8799-927A909C1B43}" dt="2021-02-03T14:44:13.423" v="618" actId="14100"/>
          <ac:spMkLst>
            <pc:docMk/>
            <pc:sldMk cId="423446692" sldId="265"/>
            <ac:spMk id="47" creationId="{4758351A-51A2-4ADA-AF81-AE7D75414EF5}"/>
          </ac:spMkLst>
        </pc:spChg>
        <pc:spChg chg="del">
          <ac:chgData name="Jenefer Silva Monteiro" userId="bb9653d8-75ff-41bd-8c0e-aae66cfce529" providerId="ADAL" clId="{688C4339-8992-4B19-8799-927A909C1B43}" dt="2021-02-03T14:44:56.491" v="622" actId="478"/>
          <ac:spMkLst>
            <pc:docMk/>
            <pc:sldMk cId="423446692" sldId="265"/>
            <ac:spMk id="49" creationId="{BC4B611F-8972-4131-8D7B-3143263D0C16}"/>
          </ac:spMkLst>
        </pc:spChg>
        <pc:spChg chg="del mod">
          <ac:chgData name="Jenefer Silva Monteiro" userId="bb9653d8-75ff-41bd-8c0e-aae66cfce529" providerId="ADAL" clId="{688C4339-8992-4B19-8799-927A909C1B43}" dt="2021-02-03T14:46:27.165" v="642" actId="478"/>
          <ac:spMkLst>
            <pc:docMk/>
            <pc:sldMk cId="423446692" sldId="265"/>
            <ac:spMk id="54" creationId="{E9A25A16-39F3-470B-B121-1CB562EAFCD3}"/>
          </ac:spMkLst>
        </pc:spChg>
        <pc:spChg chg="del mod">
          <ac:chgData name="Jenefer Silva Monteiro" userId="bb9653d8-75ff-41bd-8c0e-aae66cfce529" providerId="ADAL" clId="{688C4339-8992-4B19-8799-927A909C1B43}" dt="2021-02-03T14:45:41.563" v="630" actId="478"/>
          <ac:spMkLst>
            <pc:docMk/>
            <pc:sldMk cId="423446692" sldId="265"/>
            <ac:spMk id="55" creationId="{EF982448-45AF-40C2-AEB1-BADC222D7F20}"/>
          </ac:spMkLst>
        </pc:spChg>
        <pc:spChg chg="del mod">
          <ac:chgData name="Jenefer Silva Monteiro" userId="bb9653d8-75ff-41bd-8c0e-aae66cfce529" providerId="ADAL" clId="{688C4339-8992-4B19-8799-927A909C1B43}" dt="2021-02-03T14:46:37.901" v="644" actId="478"/>
          <ac:spMkLst>
            <pc:docMk/>
            <pc:sldMk cId="423446692" sldId="265"/>
            <ac:spMk id="57" creationId="{88150B3C-D11D-49E8-8C3C-57A360E41159}"/>
          </ac:spMkLst>
        </pc:spChg>
        <pc:spChg chg="mod">
          <ac:chgData name="Jenefer Silva Monteiro" userId="bb9653d8-75ff-41bd-8c0e-aae66cfce529" providerId="ADAL" clId="{688C4339-8992-4B19-8799-927A909C1B43}" dt="2021-02-03T14:39:35.301" v="605" actId="1035"/>
          <ac:spMkLst>
            <pc:docMk/>
            <pc:sldMk cId="423446692" sldId="265"/>
            <ac:spMk id="59" creationId="{70505BB8-7544-4063-A828-83A27A71FA3D}"/>
          </ac:spMkLst>
        </pc:spChg>
        <pc:spChg chg="del mod">
          <ac:chgData name="Jenefer Silva Monteiro" userId="bb9653d8-75ff-41bd-8c0e-aae66cfce529" providerId="ADAL" clId="{688C4339-8992-4B19-8799-927A909C1B43}" dt="2021-02-03T14:46:23.543" v="641" actId="478"/>
          <ac:spMkLst>
            <pc:docMk/>
            <pc:sldMk cId="423446692" sldId="265"/>
            <ac:spMk id="60" creationId="{56A7FBA5-9152-453D-A18E-71448C2715C3}"/>
          </ac:spMkLst>
        </pc:spChg>
        <pc:spChg chg="del">
          <ac:chgData name="Jenefer Silva Monteiro" userId="bb9653d8-75ff-41bd-8c0e-aae66cfce529" providerId="ADAL" clId="{688C4339-8992-4B19-8799-927A909C1B43}" dt="2021-02-03T14:44:56.491" v="622" actId="478"/>
          <ac:spMkLst>
            <pc:docMk/>
            <pc:sldMk cId="423446692" sldId="265"/>
            <ac:spMk id="64" creationId="{8AC69619-72FB-48AC-8774-F6E94022A04E}"/>
          </ac:spMkLst>
        </pc:spChg>
        <pc:spChg chg="del mod">
          <ac:chgData name="Jenefer Silva Monteiro" userId="bb9653d8-75ff-41bd-8c0e-aae66cfce529" providerId="ADAL" clId="{688C4339-8992-4B19-8799-927A909C1B43}" dt="2021-02-03T14:46:37.901" v="644" actId="478"/>
          <ac:spMkLst>
            <pc:docMk/>
            <pc:sldMk cId="423446692" sldId="265"/>
            <ac:spMk id="65" creationId="{B9D3D756-1445-457C-9BB9-7E62D0609FA1}"/>
          </ac:spMkLst>
        </pc:spChg>
        <pc:spChg chg="del">
          <ac:chgData name="Jenefer Silva Monteiro" userId="bb9653d8-75ff-41bd-8c0e-aae66cfce529" providerId="ADAL" clId="{688C4339-8992-4B19-8799-927A909C1B43}" dt="2021-02-03T14:44:56.491" v="622" actId="478"/>
          <ac:spMkLst>
            <pc:docMk/>
            <pc:sldMk cId="423446692" sldId="265"/>
            <ac:spMk id="67" creationId="{185E5279-25CE-4CC3-A94C-9B65C74C127E}"/>
          </ac:spMkLst>
        </pc:spChg>
        <pc:spChg chg="del mod">
          <ac:chgData name="Jenefer Silva Monteiro" userId="bb9653d8-75ff-41bd-8c0e-aae66cfce529" providerId="ADAL" clId="{688C4339-8992-4B19-8799-927A909C1B43}" dt="2021-02-03T14:46:37.901" v="644" actId="478"/>
          <ac:spMkLst>
            <pc:docMk/>
            <pc:sldMk cId="423446692" sldId="265"/>
            <ac:spMk id="70" creationId="{F6C03AF9-3085-4F25-8AA1-88061B8FD4F7}"/>
          </ac:spMkLst>
        </pc:spChg>
        <pc:spChg chg="del mod">
          <ac:chgData name="Jenefer Silva Monteiro" userId="bb9653d8-75ff-41bd-8c0e-aae66cfce529" providerId="ADAL" clId="{688C4339-8992-4B19-8799-927A909C1B43}" dt="2021-02-03T14:46:10.178" v="638" actId="478"/>
          <ac:spMkLst>
            <pc:docMk/>
            <pc:sldMk cId="423446692" sldId="265"/>
            <ac:spMk id="71" creationId="{D76D7F68-2F20-41E1-9520-19EB315AF78E}"/>
          </ac:spMkLst>
        </pc:spChg>
        <pc:spChg chg="mod">
          <ac:chgData name="Jenefer Silva Monteiro" userId="bb9653d8-75ff-41bd-8c0e-aae66cfce529" providerId="ADAL" clId="{688C4339-8992-4B19-8799-927A909C1B43}" dt="2021-02-03T14:27:20.705" v="545" actId="1076"/>
          <ac:spMkLst>
            <pc:docMk/>
            <pc:sldMk cId="423446692" sldId="265"/>
            <ac:spMk id="73" creationId="{A0FADB98-360C-4CEA-9452-BDED6345A69F}"/>
          </ac:spMkLst>
        </pc:spChg>
        <pc:spChg chg="del mod">
          <ac:chgData name="Jenefer Silva Monteiro" userId="bb9653d8-75ff-41bd-8c0e-aae66cfce529" providerId="ADAL" clId="{688C4339-8992-4B19-8799-927A909C1B43}" dt="2021-02-03T14:47:01.180" v="645" actId="478"/>
          <ac:spMkLst>
            <pc:docMk/>
            <pc:sldMk cId="423446692" sldId="265"/>
            <ac:spMk id="75" creationId="{0CB5156A-EE5D-484E-B7BA-40964C9B4712}"/>
          </ac:spMkLst>
        </pc:spChg>
        <pc:spChg chg="mod">
          <ac:chgData name="Jenefer Silva Monteiro" userId="bb9653d8-75ff-41bd-8c0e-aae66cfce529" providerId="ADAL" clId="{688C4339-8992-4B19-8799-927A909C1B43}" dt="2021-02-03T14:32:42.369" v="574" actId="1035"/>
          <ac:spMkLst>
            <pc:docMk/>
            <pc:sldMk cId="423446692" sldId="265"/>
            <ac:spMk id="77" creationId="{053DCC01-4C9A-407C-8115-CC7126A5A716}"/>
          </ac:spMkLst>
        </pc:spChg>
        <pc:spChg chg="mod">
          <ac:chgData name="Jenefer Silva Monteiro" userId="bb9653d8-75ff-41bd-8c0e-aae66cfce529" providerId="ADAL" clId="{688C4339-8992-4B19-8799-927A909C1B43}" dt="2021-02-03T14:13:18.249" v="472" actId="20577"/>
          <ac:spMkLst>
            <pc:docMk/>
            <pc:sldMk cId="423446692" sldId="265"/>
            <ac:spMk id="78" creationId="{263E5EF9-A480-4F19-81CD-B63C3C3D634E}"/>
          </ac:spMkLst>
        </pc:spChg>
        <pc:spChg chg="mod">
          <ac:chgData name="Jenefer Silva Monteiro" userId="bb9653d8-75ff-41bd-8c0e-aae66cfce529" providerId="ADAL" clId="{688C4339-8992-4B19-8799-927A909C1B43}" dt="2021-02-18T18:57:42.468" v="1254" actId="1035"/>
          <ac:spMkLst>
            <pc:docMk/>
            <pc:sldMk cId="423446692" sldId="265"/>
            <ac:spMk id="79" creationId="{CF284B3B-0103-4BAD-B569-D961737CBB71}"/>
          </ac:spMkLst>
        </pc:spChg>
        <pc:spChg chg="mod">
          <ac:chgData name="Jenefer Silva Monteiro" userId="bb9653d8-75ff-41bd-8c0e-aae66cfce529" providerId="ADAL" clId="{688C4339-8992-4B19-8799-927A909C1B43}" dt="2021-02-03T14:13:25.784" v="474" actId="20577"/>
          <ac:spMkLst>
            <pc:docMk/>
            <pc:sldMk cId="423446692" sldId="265"/>
            <ac:spMk id="80" creationId="{07CA95E4-9CFF-4879-A920-3CF87F1323E1}"/>
          </ac:spMkLst>
        </pc:spChg>
        <pc:spChg chg="mod">
          <ac:chgData name="Jenefer Silva Monteiro" userId="bb9653d8-75ff-41bd-8c0e-aae66cfce529" providerId="ADAL" clId="{688C4339-8992-4B19-8799-927A909C1B43}" dt="2021-02-03T14:13:29.181" v="475" actId="20577"/>
          <ac:spMkLst>
            <pc:docMk/>
            <pc:sldMk cId="423446692" sldId="265"/>
            <ac:spMk id="81" creationId="{D9305611-226D-4BEC-85C6-5D150B6E3493}"/>
          </ac:spMkLst>
        </pc:spChg>
        <pc:spChg chg="mod">
          <ac:chgData name="Jenefer Silva Monteiro" userId="bb9653d8-75ff-41bd-8c0e-aae66cfce529" providerId="ADAL" clId="{688C4339-8992-4B19-8799-927A909C1B43}" dt="2021-02-03T14:13:31.979" v="476" actId="20577"/>
          <ac:spMkLst>
            <pc:docMk/>
            <pc:sldMk cId="423446692" sldId="265"/>
            <ac:spMk id="82" creationId="{80C3F4A3-EA50-4291-8ABA-4F94DF43A395}"/>
          </ac:spMkLst>
        </pc:spChg>
        <pc:spChg chg="mod">
          <ac:chgData name="Jenefer Silva Monteiro" userId="bb9653d8-75ff-41bd-8c0e-aae66cfce529" providerId="ADAL" clId="{688C4339-8992-4B19-8799-927A909C1B43}" dt="2021-02-03T14:13:36.041" v="477" actId="20577"/>
          <ac:spMkLst>
            <pc:docMk/>
            <pc:sldMk cId="423446692" sldId="265"/>
            <ac:spMk id="83" creationId="{1DAFC0C7-F630-42E3-B1FA-F5274660079C}"/>
          </ac:spMkLst>
        </pc:spChg>
        <pc:spChg chg="mod">
          <ac:chgData name="Jenefer Silva Monteiro" userId="bb9653d8-75ff-41bd-8c0e-aae66cfce529" providerId="ADAL" clId="{688C4339-8992-4B19-8799-927A909C1B43}" dt="2021-02-03T14:31:57.935" v="570" actId="20577"/>
          <ac:spMkLst>
            <pc:docMk/>
            <pc:sldMk cId="423446692" sldId="265"/>
            <ac:spMk id="84" creationId="{EE55754B-470E-478F-8A30-C6E855B6307F}"/>
          </ac:spMkLst>
        </pc:spChg>
        <pc:spChg chg="del mod">
          <ac:chgData name="Jenefer Silva Monteiro" userId="bb9653d8-75ff-41bd-8c0e-aae66cfce529" providerId="ADAL" clId="{688C4339-8992-4B19-8799-927A909C1B43}" dt="2021-02-03T14:47:22.835" v="650" actId="478"/>
          <ac:spMkLst>
            <pc:docMk/>
            <pc:sldMk cId="423446692" sldId="265"/>
            <ac:spMk id="85" creationId="{750BE857-D415-4ABD-A45A-0104B7CEAB4D}"/>
          </ac:spMkLst>
        </pc:spChg>
        <pc:spChg chg="mod">
          <ac:chgData name="Jenefer Silva Monteiro" userId="bb9653d8-75ff-41bd-8c0e-aae66cfce529" providerId="ADAL" clId="{688C4339-8992-4B19-8799-927A909C1B43}" dt="2021-02-03T14:36:52.322" v="587" actId="20577"/>
          <ac:spMkLst>
            <pc:docMk/>
            <pc:sldMk cId="423446692" sldId="265"/>
            <ac:spMk id="86" creationId="{5015538A-420F-47D9-BB26-EE45013751E5}"/>
          </ac:spMkLst>
        </pc:spChg>
        <pc:spChg chg="mod">
          <ac:chgData name="Jenefer Silva Monteiro" userId="bb9653d8-75ff-41bd-8c0e-aae66cfce529" providerId="ADAL" clId="{688C4339-8992-4B19-8799-927A909C1B43}" dt="2021-02-03T14:38:14.735" v="597" actId="20577"/>
          <ac:spMkLst>
            <pc:docMk/>
            <pc:sldMk cId="423446692" sldId="265"/>
            <ac:spMk id="87" creationId="{4D2D393E-78E2-4FF1-AC66-E6D99EEAE8F7}"/>
          </ac:spMkLst>
        </pc:spChg>
        <pc:spChg chg="mod">
          <ac:chgData name="Jenefer Silva Monteiro" userId="bb9653d8-75ff-41bd-8c0e-aae66cfce529" providerId="ADAL" clId="{688C4339-8992-4B19-8799-927A909C1B43}" dt="2021-02-03T14:41:46.088" v="608" actId="20577"/>
          <ac:spMkLst>
            <pc:docMk/>
            <pc:sldMk cId="423446692" sldId="265"/>
            <ac:spMk id="88" creationId="{427B131E-A29C-4598-B320-BDD1605DBCD1}"/>
          </ac:spMkLst>
        </pc:spChg>
        <pc:spChg chg="add del">
          <ac:chgData name="Jenefer Silva Monteiro" userId="bb9653d8-75ff-41bd-8c0e-aae66cfce529" providerId="ADAL" clId="{688C4339-8992-4B19-8799-927A909C1B43}" dt="2021-02-03T14:45:15.641" v="625" actId="478"/>
          <ac:spMkLst>
            <pc:docMk/>
            <pc:sldMk cId="423446692" sldId="265"/>
            <ac:spMk id="89" creationId="{F2C6EF4B-5FEE-440F-A0FE-D6B6C4277B69}"/>
          </ac:spMkLst>
        </pc:spChg>
        <pc:spChg chg="add del">
          <ac:chgData name="Jenefer Silva Monteiro" userId="bb9653d8-75ff-41bd-8c0e-aae66cfce529" providerId="ADAL" clId="{688C4339-8992-4B19-8799-927A909C1B43}" dt="2021-02-03T14:45:15.641" v="625" actId="478"/>
          <ac:spMkLst>
            <pc:docMk/>
            <pc:sldMk cId="423446692" sldId="265"/>
            <ac:spMk id="90" creationId="{394C16C4-B965-4A62-A3F0-DFCB7378F3B3}"/>
          </ac:spMkLst>
        </pc:spChg>
        <pc:spChg chg="add del">
          <ac:chgData name="Jenefer Silva Monteiro" userId="bb9653d8-75ff-41bd-8c0e-aae66cfce529" providerId="ADAL" clId="{688C4339-8992-4B19-8799-927A909C1B43}" dt="2021-02-03T14:45:15.641" v="625" actId="478"/>
          <ac:spMkLst>
            <pc:docMk/>
            <pc:sldMk cId="423446692" sldId="265"/>
            <ac:spMk id="91" creationId="{3EC3AA82-B9EC-44A2-8934-7BD1DE38E212}"/>
          </ac:spMkLst>
        </pc:spChg>
        <pc:spChg chg="del">
          <ac:chgData name="Jenefer Silva Monteiro" userId="bb9653d8-75ff-41bd-8c0e-aae66cfce529" providerId="ADAL" clId="{688C4339-8992-4B19-8799-927A909C1B43}" dt="2021-02-03T14:12:48.333" v="468" actId="478"/>
          <ac:spMkLst>
            <pc:docMk/>
            <pc:sldMk cId="423446692" sldId="265"/>
            <ac:spMk id="92" creationId="{586B87C2-55D2-429C-861E-66D91AB81A60}"/>
          </ac:spMkLst>
        </pc:spChg>
        <pc:spChg chg="mod">
          <ac:chgData name="Jenefer Silva Monteiro" userId="bb9653d8-75ff-41bd-8c0e-aae66cfce529" providerId="ADAL" clId="{688C4339-8992-4B19-8799-927A909C1B43}" dt="2021-02-03T14:13:02.347" v="470"/>
          <ac:spMkLst>
            <pc:docMk/>
            <pc:sldMk cId="423446692" sldId="265"/>
            <ac:spMk id="93" creationId="{ACAC907D-1F15-4778-A34A-7A138E7EEBBC}"/>
          </ac:spMkLst>
        </pc:spChg>
        <pc:spChg chg="mod">
          <ac:chgData name="Jenefer Silva Monteiro" userId="bb9653d8-75ff-41bd-8c0e-aae66cfce529" providerId="ADAL" clId="{688C4339-8992-4B19-8799-927A909C1B43}" dt="2021-02-03T14:13:02.347" v="470"/>
          <ac:spMkLst>
            <pc:docMk/>
            <pc:sldMk cId="423446692" sldId="265"/>
            <ac:spMk id="94" creationId="{74592089-940A-4FC3-A4DE-8E2BDC6D0B6A}"/>
          </ac:spMkLst>
        </pc:spChg>
        <pc:spChg chg="mod">
          <ac:chgData name="Jenefer Silva Monteiro" userId="bb9653d8-75ff-41bd-8c0e-aae66cfce529" providerId="ADAL" clId="{688C4339-8992-4B19-8799-927A909C1B43}" dt="2021-02-03T14:13:02.347" v="470"/>
          <ac:spMkLst>
            <pc:docMk/>
            <pc:sldMk cId="423446692" sldId="265"/>
            <ac:spMk id="95" creationId="{812F7378-FB6C-466E-A5C9-CBBEF295694D}"/>
          </ac:spMkLst>
        </pc:spChg>
        <pc:spChg chg="mod">
          <ac:chgData name="Jenefer Silva Monteiro" userId="bb9653d8-75ff-41bd-8c0e-aae66cfce529" providerId="ADAL" clId="{688C4339-8992-4B19-8799-927A909C1B43}" dt="2021-02-03T14:27:11.014" v="544" actId="14100"/>
          <ac:spMkLst>
            <pc:docMk/>
            <pc:sldMk cId="423446692" sldId="265"/>
            <ac:spMk id="96" creationId="{AC2EB446-4761-4702-BCD1-0242080E9E4D}"/>
          </ac:spMkLst>
        </pc:spChg>
        <pc:spChg chg="add mod">
          <ac:chgData name="Jenefer Silva Monteiro" userId="bb9653d8-75ff-41bd-8c0e-aae66cfce529" providerId="ADAL" clId="{688C4339-8992-4B19-8799-927A909C1B43}" dt="2021-02-18T18:43:08.788" v="1131" actId="20577"/>
          <ac:spMkLst>
            <pc:docMk/>
            <pc:sldMk cId="423446692" sldId="265"/>
            <ac:spMk id="97" creationId="{11872A1E-A7FA-4A78-AD69-FDD378C1C7BC}"/>
          </ac:spMkLst>
        </pc:spChg>
        <pc:spChg chg="del mod">
          <ac:chgData name="Jenefer Silva Monteiro" userId="bb9653d8-75ff-41bd-8c0e-aae66cfce529" providerId="ADAL" clId="{688C4339-8992-4B19-8799-927A909C1B43}" dt="2021-02-03T14:47:29.621" v="652" actId="478"/>
          <ac:spMkLst>
            <pc:docMk/>
            <pc:sldMk cId="423446692" sldId="265"/>
            <ac:spMk id="97" creationId="{25FBCB2B-E8A6-4557-AEBB-EBBAA787BA5A}"/>
          </ac:spMkLst>
        </pc:spChg>
        <pc:spChg chg="mod">
          <ac:chgData name="Jenefer Silva Monteiro" userId="bb9653d8-75ff-41bd-8c0e-aae66cfce529" providerId="ADAL" clId="{688C4339-8992-4B19-8799-927A909C1B43}" dt="2021-02-03T14:13:02.347" v="470"/>
          <ac:spMkLst>
            <pc:docMk/>
            <pc:sldMk cId="423446692" sldId="265"/>
            <ac:spMk id="98" creationId="{EC2FD8AF-E116-4BD7-AB43-92374C8A18C3}"/>
          </ac:spMkLst>
        </pc:spChg>
        <pc:spChg chg="mod">
          <ac:chgData name="Jenefer Silva Monteiro" userId="bb9653d8-75ff-41bd-8c0e-aae66cfce529" providerId="ADAL" clId="{688C4339-8992-4B19-8799-927A909C1B43}" dt="2021-02-03T14:38:49.914" v="599" actId="14100"/>
          <ac:spMkLst>
            <pc:docMk/>
            <pc:sldMk cId="423446692" sldId="265"/>
            <ac:spMk id="99" creationId="{BA30D30A-4059-4BF8-9B50-FA4E046A4984}"/>
          </ac:spMkLst>
        </pc:spChg>
        <pc:spChg chg="mod">
          <ac:chgData name="Jenefer Silva Monteiro" userId="bb9653d8-75ff-41bd-8c0e-aae66cfce529" providerId="ADAL" clId="{688C4339-8992-4B19-8799-927A909C1B43}" dt="2021-02-03T14:35:18.830" v="579" actId="1076"/>
          <ac:spMkLst>
            <pc:docMk/>
            <pc:sldMk cId="423446692" sldId="265"/>
            <ac:spMk id="100" creationId="{DDD4C224-0EFB-4C5B-BBA2-2912CA0C8E1B}"/>
          </ac:spMkLst>
        </pc:spChg>
        <pc:spChg chg="add mod">
          <ac:chgData name="Jenefer Silva Monteiro" userId="bb9653d8-75ff-41bd-8c0e-aae66cfce529" providerId="ADAL" clId="{688C4339-8992-4B19-8799-927A909C1B43}" dt="2021-02-18T18:43:49.407" v="1137" actId="20577"/>
          <ac:spMkLst>
            <pc:docMk/>
            <pc:sldMk cId="423446692" sldId="265"/>
            <ac:spMk id="101" creationId="{49F57A9E-3324-49BB-A5E4-895F9AA6E7C0}"/>
          </ac:spMkLst>
        </pc:spChg>
        <pc:spChg chg="del mod">
          <ac:chgData name="Jenefer Silva Monteiro" userId="bb9653d8-75ff-41bd-8c0e-aae66cfce529" providerId="ADAL" clId="{688C4339-8992-4B19-8799-927A909C1B43}" dt="2021-02-03T14:47:13.134" v="647" actId="478"/>
          <ac:spMkLst>
            <pc:docMk/>
            <pc:sldMk cId="423446692" sldId="265"/>
            <ac:spMk id="101" creationId="{79D6B91D-1143-43D9-902A-EF0A0C0FD398}"/>
          </ac:spMkLst>
        </pc:spChg>
        <pc:spChg chg="del mod">
          <ac:chgData name="Jenefer Silva Monteiro" userId="bb9653d8-75ff-41bd-8c0e-aae66cfce529" providerId="ADAL" clId="{688C4339-8992-4B19-8799-927A909C1B43}" dt="2021-02-03T14:47:19.158" v="649" actId="478"/>
          <ac:spMkLst>
            <pc:docMk/>
            <pc:sldMk cId="423446692" sldId="265"/>
            <ac:spMk id="102" creationId="{4B493EC7-F650-462C-810E-86BEAABA9836}"/>
          </ac:spMkLst>
        </pc:spChg>
        <pc:spChg chg="add mod">
          <ac:chgData name="Jenefer Silva Monteiro" userId="bb9653d8-75ff-41bd-8c0e-aae66cfce529" providerId="ADAL" clId="{688C4339-8992-4B19-8799-927A909C1B43}" dt="2021-02-18T18:43:52.695" v="1138" actId="20577"/>
          <ac:spMkLst>
            <pc:docMk/>
            <pc:sldMk cId="423446692" sldId="265"/>
            <ac:spMk id="102" creationId="{5047AC88-05F2-4A52-99B1-2079D1B2789F}"/>
          </ac:spMkLst>
        </pc:spChg>
        <pc:spChg chg="mod">
          <ac:chgData name="Jenefer Silva Monteiro" userId="bb9653d8-75ff-41bd-8c0e-aae66cfce529" providerId="ADAL" clId="{688C4339-8992-4B19-8799-927A909C1B43}" dt="2021-02-04T18:50:11.862" v="679" actId="1037"/>
          <ac:spMkLst>
            <pc:docMk/>
            <pc:sldMk cId="423446692" sldId="265"/>
            <ac:spMk id="103" creationId="{0C352E51-2D1C-4A01-BBF2-3638D1B7420B}"/>
          </ac:spMkLst>
        </pc:spChg>
        <pc:spChg chg="mod">
          <ac:chgData name="Jenefer Silva Monteiro" userId="bb9653d8-75ff-41bd-8c0e-aae66cfce529" providerId="ADAL" clId="{688C4339-8992-4B19-8799-927A909C1B43}" dt="2021-02-03T14:14:54.794" v="493" actId="1037"/>
          <ac:spMkLst>
            <pc:docMk/>
            <pc:sldMk cId="423446692" sldId="265"/>
            <ac:spMk id="104" creationId="{3CB81CD6-0FE4-413D-9A3C-DF6034D77578}"/>
          </ac:spMkLst>
        </pc:spChg>
        <pc:spChg chg="add mod">
          <ac:chgData name="Jenefer Silva Monteiro" userId="bb9653d8-75ff-41bd-8c0e-aae66cfce529" providerId="ADAL" clId="{688C4339-8992-4B19-8799-927A909C1B43}" dt="2021-02-18T18:44:09.315" v="1141" actId="20577"/>
          <ac:spMkLst>
            <pc:docMk/>
            <pc:sldMk cId="423446692" sldId="265"/>
            <ac:spMk id="105" creationId="{0B894940-78E6-4CAD-AB77-97DD7D300288}"/>
          </ac:spMkLst>
        </pc:spChg>
        <pc:spChg chg="del mod">
          <ac:chgData name="Jenefer Silva Monteiro" userId="bb9653d8-75ff-41bd-8c0e-aae66cfce529" providerId="ADAL" clId="{688C4339-8992-4B19-8799-927A909C1B43}" dt="2021-02-03T14:45:48.439" v="632" actId="478"/>
          <ac:spMkLst>
            <pc:docMk/>
            <pc:sldMk cId="423446692" sldId="265"/>
            <ac:spMk id="105" creationId="{731731A2-5E16-4FA4-893A-A67C5B72281D}"/>
          </ac:spMkLst>
        </pc:spChg>
        <pc:spChg chg="mod">
          <ac:chgData name="Jenefer Silva Monteiro" userId="bb9653d8-75ff-41bd-8c0e-aae66cfce529" providerId="ADAL" clId="{688C4339-8992-4B19-8799-927A909C1B43}" dt="2021-02-03T14:36:00.865" v="582" actId="1038"/>
          <ac:spMkLst>
            <pc:docMk/>
            <pc:sldMk cId="423446692" sldId="265"/>
            <ac:spMk id="106" creationId="{6D259A21-2F12-4DDC-AEB7-A3FB3E4B1CA6}"/>
          </ac:spMkLst>
        </pc:spChg>
        <pc:spChg chg="add mod">
          <ac:chgData name="Jenefer Silva Monteiro" userId="bb9653d8-75ff-41bd-8c0e-aae66cfce529" providerId="ADAL" clId="{688C4339-8992-4B19-8799-927A909C1B43}" dt="2021-02-18T18:52:31.826" v="1230" actId="1035"/>
          <ac:spMkLst>
            <pc:docMk/>
            <pc:sldMk cId="423446692" sldId="265"/>
            <ac:spMk id="107" creationId="{1F548E6D-6DFD-4609-A926-0A326EEC7B1A}"/>
          </ac:spMkLst>
        </pc:spChg>
        <pc:spChg chg="del mod">
          <ac:chgData name="Jenefer Silva Monteiro" userId="bb9653d8-75ff-41bd-8c0e-aae66cfce529" providerId="ADAL" clId="{688C4339-8992-4B19-8799-927A909C1B43}" dt="2021-02-03T14:46:06.313" v="637" actId="478"/>
          <ac:spMkLst>
            <pc:docMk/>
            <pc:sldMk cId="423446692" sldId="265"/>
            <ac:spMk id="107" creationId="{8589FECF-C012-4571-B215-D728C680F25C}"/>
          </ac:spMkLst>
        </pc:spChg>
        <pc:spChg chg="mod">
          <ac:chgData name="Jenefer Silva Monteiro" userId="bb9653d8-75ff-41bd-8c0e-aae66cfce529" providerId="ADAL" clId="{688C4339-8992-4B19-8799-927A909C1B43}" dt="2021-02-18T18:45:50.092" v="1159" actId="14100"/>
          <ac:spMkLst>
            <pc:docMk/>
            <pc:sldMk cId="423446692" sldId="265"/>
            <ac:spMk id="108" creationId="{252B9EAA-EAD2-47F3-A858-EEF54237F159}"/>
          </ac:spMkLst>
        </pc:spChg>
        <pc:spChg chg="mod">
          <ac:chgData name="Jenefer Silva Monteiro" userId="bb9653d8-75ff-41bd-8c0e-aae66cfce529" providerId="ADAL" clId="{688C4339-8992-4B19-8799-927A909C1B43}" dt="2021-02-03T14:36:14.809" v="584" actId="1038"/>
          <ac:spMkLst>
            <pc:docMk/>
            <pc:sldMk cId="423446692" sldId="265"/>
            <ac:spMk id="109" creationId="{4D3F8A7B-E349-4A98-A3EF-2F5DDEFA9697}"/>
          </ac:spMkLst>
        </pc:spChg>
        <pc:spChg chg="mod">
          <ac:chgData name="Jenefer Silva Monteiro" userId="bb9653d8-75ff-41bd-8c0e-aae66cfce529" providerId="ADAL" clId="{688C4339-8992-4B19-8799-927A909C1B43}" dt="2021-02-03T14:31:23.812" v="565" actId="1076"/>
          <ac:spMkLst>
            <pc:docMk/>
            <pc:sldMk cId="423446692" sldId="265"/>
            <ac:spMk id="110" creationId="{8778A63A-8F8C-44CF-A45B-E46E0FE3021B}"/>
          </ac:spMkLst>
        </pc:spChg>
        <pc:spChg chg="mod">
          <ac:chgData name="Jenefer Silva Monteiro" userId="bb9653d8-75ff-41bd-8c0e-aae66cfce529" providerId="ADAL" clId="{688C4339-8992-4B19-8799-927A909C1B43}" dt="2021-02-03T14:31:14.629" v="564" actId="1037"/>
          <ac:spMkLst>
            <pc:docMk/>
            <pc:sldMk cId="423446692" sldId="265"/>
            <ac:spMk id="111" creationId="{4B63C30C-D51C-4553-BE87-482215F2F49A}"/>
          </ac:spMkLst>
        </pc:spChg>
        <pc:spChg chg="mod">
          <ac:chgData name="Jenefer Silva Monteiro" userId="bb9653d8-75ff-41bd-8c0e-aae66cfce529" providerId="ADAL" clId="{688C4339-8992-4B19-8799-927A909C1B43}" dt="2021-02-03T14:27:01.848" v="543" actId="14100"/>
          <ac:spMkLst>
            <pc:docMk/>
            <pc:sldMk cId="423446692" sldId="265"/>
            <ac:spMk id="112" creationId="{27FCF7C2-5805-4729-9513-16646D536410}"/>
          </ac:spMkLst>
        </pc:spChg>
        <pc:spChg chg="add mod">
          <ac:chgData name="Jenefer Silva Monteiro" userId="bb9653d8-75ff-41bd-8c0e-aae66cfce529" providerId="ADAL" clId="{688C4339-8992-4B19-8799-927A909C1B43}" dt="2021-02-18T18:44:46.632" v="1149" actId="1076"/>
          <ac:spMkLst>
            <pc:docMk/>
            <pc:sldMk cId="423446692" sldId="265"/>
            <ac:spMk id="113" creationId="{3B99A46A-463C-4263-A703-39AA51975321}"/>
          </ac:spMkLst>
        </pc:spChg>
        <pc:spChg chg="del mod">
          <ac:chgData name="Jenefer Silva Monteiro" userId="bb9653d8-75ff-41bd-8c0e-aae66cfce529" providerId="ADAL" clId="{688C4339-8992-4B19-8799-927A909C1B43}" dt="2021-02-03T14:45:55.258" v="634" actId="478"/>
          <ac:spMkLst>
            <pc:docMk/>
            <pc:sldMk cId="423446692" sldId="265"/>
            <ac:spMk id="113" creationId="{8D1E5FFE-6427-42E6-80AF-41D7FCF1B61C}"/>
          </ac:spMkLst>
        </pc:spChg>
        <pc:spChg chg="mod">
          <ac:chgData name="Jenefer Silva Monteiro" userId="bb9653d8-75ff-41bd-8c0e-aae66cfce529" providerId="ADAL" clId="{688C4339-8992-4B19-8799-927A909C1B43}" dt="2021-02-03T14:30:48.228" v="559" actId="14100"/>
          <ac:spMkLst>
            <pc:docMk/>
            <pc:sldMk cId="423446692" sldId="265"/>
            <ac:spMk id="114" creationId="{0FE7494A-B778-4D21-B641-7997D3812217}"/>
          </ac:spMkLst>
        </pc:spChg>
        <pc:spChg chg="add mod">
          <ac:chgData name="Jenefer Silva Monteiro" userId="bb9653d8-75ff-41bd-8c0e-aae66cfce529" providerId="ADAL" clId="{688C4339-8992-4B19-8799-927A909C1B43}" dt="2021-02-18T18:45:11.886" v="1152" actId="20577"/>
          <ac:spMkLst>
            <pc:docMk/>
            <pc:sldMk cId="423446692" sldId="265"/>
            <ac:spMk id="115" creationId="{490CE79C-2ED2-4F44-B44A-5279FF3E9228}"/>
          </ac:spMkLst>
        </pc:spChg>
        <pc:spChg chg="del mod">
          <ac:chgData name="Jenefer Silva Monteiro" userId="bb9653d8-75ff-41bd-8c0e-aae66cfce529" providerId="ADAL" clId="{688C4339-8992-4B19-8799-927A909C1B43}" dt="2021-02-03T14:47:25.520" v="651" actId="478"/>
          <ac:spMkLst>
            <pc:docMk/>
            <pc:sldMk cId="423446692" sldId="265"/>
            <ac:spMk id="115" creationId="{FE7373BB-16B9-4E5D-A8AB-B57B5FE3C7CE}"/>
          </ac:spMkLst>
        </pc:spChg>
        <pc:spChg chg="mod">
          <ac:chgData name="Jenefer Silva Monteiro" userId="bb9653d8-75ff-41bd-8c0e-aae66cfce529" providerId="ADAL" clId="{688C4339-8992-4B19-8799-927A909C1B43}" dt="2021-02-03T14:13:02.347" v="470"/>
          <ac:spMkLst>
            <pc:docMk/>
            <pc:sldMk cId="423446692" sldId="265"/>
            <ac:spMk id="116" creationId="{214EE1DF-C59A-4266-9D94-0ED8FB1517A0}"/>
          </ac:spMkLst>
        </pc:spChg>
        <pc:spChg chg="mod">
          <ac:chgData name="Jenefer Silva Monteiro" userId="bb9653d8-75ff-41bd-8c0e-aae66cfce529" providerId="ADAL" clId="{688C4339-8992-4B19-8799-927A909C1B43}" dt="2021-02-03T14:13:02.347" v="470"/>
          <ac:spMkLst>
            <pc:docMk/>
            <pc:sldMk cId="423446692" sldId="265"/>
            <ac:spMk id="117" creationId="{CAC4B557-73BF-4D48-8C7F-0D38905EBA64}"/>
          </ac:spMkLst>
        </pc:spChg>
        <pc:spChg chg="mod">
          <ac:chgData name="Jenefer Silva Monteiro" userId="bb9653d8-75ff-41bd-8c0e-aae66cfce529" providerId="ADAL" clId="{688C4339-8992-4B19-8799-927A909C1B43}" dt="2021-02-03T14:13:02.347" v="470"/>
          <ac:spMkLst>
            <pc:docMk/>
            <pc:sldMk cId="423446692" sldId="265"/>
            <ac:spMk id="118" creationId="{A9705B4F-DA7A-4695-A98F-79A342079F82}"/>
          </ac:spMkLst>
        </pc:spChg>
        <pc:spChg chg="mod">
          <ac:chgData name="Jenefer Silva Monteiro" userId="bb9653d8-75ff-41bd-8c0e-aae66cfce529" providerId="ADAL" clId="{688C4339-8992-4B19-8799-927A909C1B43}" dt="2021-02-03T14:37:43.568" v="594" actId="1035"/>
          <ac:spMkLst>
            <pc:docMk/>
            <pc:sldMk cId="423446692" sldId="265"/>
            <ac:spMk id="119" creationId="{1CA60DF5-513D-4892-B6EF-3FC1EF2309A8}"/>
          </ac:spMkLst>
        </pc:spChg>
        <pc:spChg chg="mod">
          <ac:chgData name="Jenefer Silva Monteiro" userId="bb9653d8-75ff-41bd-8c0e-aae66cfce529" providerId="ADAL" clId="{688C4339-8992-4B19-8799-927A909C1B43}" dt="2021-02-03T14:13:02.347" v="470"/>
          <ac:spMkLst>
            <pc:docMk/>
            <pc:sldMk cId="423446692" sldId="265"/>
            <ac:spMk id="120" creationId="{93F23636-CF3D-4B7F-8AFC-6096A9C39076}"/>
          </ac:spMkLst>
        </pc:spChg>
        <pc:spChg chg="mod">
          <ac:chgData name="Jenefer Silva Monteiro" userId="bb9653d8-75ff-41bd-8c0e-aae66cfce529" providerId="ADAL" clId="{688C4339-8992-4B19-8799-927A909C1B43}" dt="2021-02-03T14:13:02.347" v="470"/>
          <ac:spMkLst>
            <pc:docMk/>
            <pc:sldMk cId="423446692" sldId="265"/>
            <ac:spMk id="121" creationId="{AF4BE300-2DC9-4519-9F85-F0CDF217E00B}"/>
          </ac:spMkLst>
        </pc:spChg>
        <pc:spChg chg="del mod">
          <ac:chgData name="Jenefer Silva Monteiro" userId="bb9653d8-75ff-41bd-8c0e-aae66cfce529" providerId="ADAL" clId="{688C4339-8992-4B19-8799-927A909C1B43}" dt="2021-02-18T18:45:32.354" v="1157" actId="478"/>
          <ac:spMkLst>
            <pc:docMk/>
            <pc:sldMk cId="423446692" sldId="265"/>
            <ac:spMk id="122" creationId="{DC68B09D-B918-47F1-81A1-ECF7811E8A54}"/>
          </ac:spMkLst>
        </pc:spChg>
        <pc:spChg chg="mod">
          <ac:chgData name="Jenefer Silva Monteiro" userId="bb9653d8-75ff-41bd-8c0e-aae66cfce529" providerId="ADAL" clId="{688C4339-8992-4B19-8799-927A909C1B43}" dt="2021-02-03T14:13:02.347" v="470"/>
          <ac:spMkLst>
            <pc:docMk/>
            <pc:sldMk cId="423446692" sldId="265"/>
            <ac:spMk id="123" creationId="{2351F9E4-0B0A-4B64-B176-144CB6633601}"/>
          </ac:spMkLst>
        </pc:spChg>
        <pc:spChg chg="add mod">
          <ac:chgData name="Jenefer Silva Monteiro" userId="bb9653d8-75ff-41bd-8c0e-aae66cfce529" providerId="ADAL" clId="{688C4339-8992-4B19-8799-927A909C1B43}" dt="2021-02-18T18:45:25.883" v="1155" actId="20577"/>
          <ac:spMkLst>
            <pc:docMk/>
            <pc:sldMk cId="423446692" sldId="265"/>
            <ac:spMk id="124" creationId="{734BEE86-86AC-4A92-A17C-B045084140B4}"/>
          </ac:spMkLst>
        </pc:spChg>
        <pc:spChg chg="del mod">
          <ac:chgData name="Jenefer Silva Monteiro" userId="bb9653d8-75ff-41bd-8c0e-aae66cfce529" providerId="ADAL" clId="{688C4339-8992-4B19-8799-927A909C1B43}" dt="2021-02-03T14:46:17.461" v="640" actId="478"/>
          <ac:spMkLst>
            <pc:docMk/>
            <pc:sldMk cId="423446692" sldId="265"/>
            <ac:spMk id="124" creationId="{83EB71EC-D531-4063-8C10-4B9720FB458C}"/>
          </ac:spMkLst>
        </pc:spChg>
        <pc:spChg chg="mod">
          <ac:chgData name="Jenefer Silva Monteiro" userId="bb9653d8-75ff-41bd-8c0e-aae66cfce529" providerId="ADAL" clId="{688C4339-8992-4B19-8799-927A909C1B43}" dt="2021-02-03T14:13:02.347" v="470"/>
          <ac:spMkLst>
            <pc:docMk/>
            <pc:sldMk cId="423446692" sldId="265"/>
            <ac:spMk id="125" creationId="{E91A3C65-8768-4292-8746-1C88FF924288}"/>
          </ac:spMkLst>
        </pc:spChg>
        <pc:spChg chg="mod">
          <ac:chgData name="Jenefer Silva Monteiro" userId="bb9653d8-75ff-41bd-8c0e-aae66cfce529" providerId="ADAL" clId="{688C4339-8992-4B19-8799-927A909C1B43}" dt="2021-02-03T14:34:18.604" v="575" actId="1037"/>
          <ac:spMkLst>
            <pc:docMk/>
            <pc:sldMk cId="423446692" sldId="265"/>
            <ac:spMk id="126" creationId="{5A0312D3-B705-4A49-A7D8-E18F04069306}"/>
          </ac:spMkLst>
        </pc:spChg>
        <pc:spChg chg="add mod">
          <ac:chgData name="Jenefer Silva Monteiro" userId="bb9653d8-75ff-41bd-8c0e-aae66cfce529" providerId="ADAL" clId="{688C4339-8992-4B19-8799-927A909C1B43}" dt="2021-02-18T18:46:13.098" v="1162" actId="20577"/>
          <ac:spMkLst>
            <pc:docMk/>
            <pc:sldMk cId="423446692" sldId="265"/>
            <ac:spMk id="127" creationId="{058941A6-59F9-4A60-9A91-57F85C0BF54A}"/>
          </ac:spMkLst>
        </pc:spChg>
        <pc:spChg chg="del mod">
          <ac:chgData name="Jenefer Silva Monteiro" userId="bb9653d8-75ff-41bd-8c0e-aae66cfce529" providerId="ADAL" clId="{688C4339-8992-4B19-8799-927A909C1B43}" dt="2021-02-03T14:47:15.940" v="648" actId="478"/>
          <ac:spMkLst>
            <pc:docMk/>
            <pc:sldMk cId="423446692" sldId="265"/>
            <ac:spMk id="127" creationId="{74333999-794D-4ECE-8D3D-D85AFA725DFE}"/>
          </ac:spMkLst>
        </pc:spChg>
        <pc:spChg chg="del mod">
          <ac:chgData name="Jenefer Silva Monteiro" userId="bb9653d8-75ff-41bd-8c0e-aae66cfce529" providerId="ADAL" clId="{688C4339-8992-4B19-8799-927A909C1B43}" dt="2021-02-18T18:45:29.883" v="1156" actId="478"/>
          <ac:spMkLst>
            <pc:docMk/>
            <pc:sldMk cId="423446692" sldId="265"/>
            <ac:spMk id="128" creationId="{FBD42CD5-3DDC-4DD5-B86F-9BFF67D84637}"/>
          </ac:spMkLst>
        </pc:spChg>
        <pc:spChg chg="mod">
          <ac:chgData name="Jenefer Silva Monteiro" userId="bb9653d8-75ff-41bd-8c0e-aae66cfce529" providerId="ADAL" clId="{688C4339-8992-4B19-8799-927A909C1B43}" dt="2021-02-03T14:13:02.347" v="470"/>
          <ac:spMkLst>
            <pc:docMk/>
            <pc:sldMk cId="423446692" sldId="265"/>
            <ac:spMk id="129" creationId="{9DC1C061-D5ED-4C1D-A860-16A561EC9888}"/>
          </ac:spMkLst>
        </pc:spChg>
        <pc:spChg chg="mod">
          <ac:chgData name="Jenefer Silva Monteiro" userId="bb9653d8-75ff-41bd-8c0e-aae66cfce529" providerId="ADAL" clId="{688C4339-8992-4B19-8799-927A909C1B43}" dt="2021-02-03T14:34:46.900" v="577" actId="1035"/>
          <ac:spMkLst>
            <pc:docMk/>
            <pc:sldMk cId="423446692" sldId="265"/>
            <ac:spMk id="130" creationId="{AE901E89-4346-483B-9F0E-9F4F1220C54E}"/>
          </ac:spMkLst>
        </pc:spChg>
        <pc:spChg chg="mod">
          <ac:chgData name="Jenefer Silva Monteiro" userId="bb9653d8-75ff-41bd-8c0e-aae66cfce529" providerId="ADAL" clId="{688C4339-8992-4B19-8799-927A909C1B43}" dt="2021-02-03T14:28:38.757" v="556" actId="207"/>
          <ac:spMkLst>
            <pc:docMk/>
            <pc:sldMk cId="423446692" sldId="265"/>
            <ac:spMk id="131" creationId="{1716557A-1AC5-455D-882B-119D1AA5FF4F}"/>
          </ac:spMkLst>
        </pc:spChg>
        <pc:spChg chg="mod">
          <ac:chgData name="Jenefer Silva Monteiro" userId="bb9653d8-75ff-41bd-8c0e-aae66cfce529" providerId="ADAL" clId="{688C4339-8992-4B19-8799-927A909C1B43}" dt="2021-02-03T14:35:04.661" v="578" actId="1076"/>
          <ac:spMkLst>
            <pc:docMk/>
            <pc:sldMk cId="423446692" sldId="265"/>
            <ac:spMk id="132" creationId="{446EEF60-AC8C-4730-9AF0-9675D05B53E4}"/>
          </ac:spMkLst>
        </pc:spChg>
        <pc:spChg chg="mod">
          <ac:chgData name="Jenefer Silva Monteiro" userId="bb9653d8-75ff-41bd-8c0e-aae66cfce529" providerId="ADAL" clId="{688C4339-8992-4B19-8799-927A909C1B43}" dt="2021-02-03T14:13:02.347" v="470"/>
          <ac:spMkLst>
            <pc:docMk/>
            <pc:sldMk cId="423446692" sldId="265"/>
            <ac:spMk id="133" creationId="{34242870-E45C-497D-A243-54B99A74D82D}"/>
          </ac:spMkLst>
        </pc:spChg>
        <pc:spChg chg="add mod">
          <ac:chgData name="Jenefer Silva Monteiro" userId="bb9653d8-75ff-41bd-8c0e-aae66cfce529" providerId="ADAL" clId="{688C4339-8992-4B19-8799-927A909C1B43}" dt="2021-02-18T18:46:48.082" v="1168" actId="1035"/>
          <ac:spMkLst>
            <pc:docMk/>
            <pc:sldMk cId="423446692" sldId="265"/>
            <ac:spMk id="134" creationId="{C4EDE091-4FAD-4B92-BB4E-D001113742B6}"/>
          </ac:spMkLst>
        </pc:spChg>
        <pc:spChg chg="del mod">
          <ac:chgData name="Jenefer Silva Monteiro" userId="bb9653d8-75ff-41bd-8c0e-aae66cfce529" providerId="ADAL" clId="{688C4339-8992-4B19-8799-927A909C1B43}" dt="2021-02-03T14:46:13.617" v="639" actId="478"/>
          <ac:spMkLst>
            <pc:docMk/>
            <pc:sldMk cId="423446692" sldId="265"/>
            <ac:spMk id="134" creationId="{F9222559-2CBF-478D-BDFE-8A5DE4BC6B92}"/>
          </ac:spMkLst>
        </pc:spChg>
        <pc:spChg chg="mod">
          <ac:chgData name="Jenefer Silva Monteiro" userId="bb9653d8-75ff-41bd-8c0e-aae66cfce529" providerId="ADAL" clId="{688C4339-8992-4B19-8799-927A909C1B43}" dt="2021-02-18T18:45:50.092" v="1159" actId="14100"/>
          <ac:spMkLst>
            <pc:docMk/>
            <pc:sldMk cId="423446692" sldId="265"/>
            <ac:spMk id="135" creationId="{6FAE09EC-BC9D-4CEC-8DE7-7ED0B1C61E35}"/>
          </ac:spMkLst>
        </pc:spChg>
        <pc:spChg chg="mod">
          <ac:chgData name="Jenefer Silva Monteiro" userId="bb9653d8-75ff-41bd-8c0e-aae66cfce529" providerId="ADAL" clId="{688C4339-8992-4B19-8799-927A909C1B43}" dt="2021-02-03T14:13:02.347" v="470"/>
          <ac:spMkLst>
            <pc:docMk/>
            <pc:sldMk cId="423446692" sldId="265"/>
            <ac:spMk id="136" creationId="{1A8C6A46-731C-47EB-A073-BD5A338DB8FA}"/>
          </ac:spMkLst>
        </pc:spChg>
        <pc:spChg chg="mod">
          <ac:chgData name="Jenefer Silva Monteiro" userId="bb9653d8-75ff-41bd-8c0e-aae66cfce529" providerId="ADAL" clId="{688C4339-8992-4B19-8799-927A909C1B43}" dt="2021-02-18T18:47:37.372" v="1177" actId="1035"/>
          <ac:spMkLst>
            <pc:docMk/>
            <pc:sldMk cId="423446692" sldId="265"/>
            <ac:spMk id="137" creationId="{0D21E458-10E0-4C79-8AFF-B824FC89AE22}"/>
          </ac:spMkLst>
        </pc:spChg>
        <pc:spChg chg="mod">
          <ac:chgData name="Jenefer Silva Monteiro" userId="bb9653d8-75ff-41bd-8c0e-aae66cfce529" providerId="ADAL" clId="{688C4339-8992-4B19-8799-927A909C1B43}" dt="2021-02-03T14:13:02.347" v="470"/>
          <ac:spMkLst>
            <pc:docMk/>
            <pc:sldMk cId="423446692" sldId="265"/>
            <ac:spMk id="138" creationId="{D5FFE114-558A-4554-8D83-AA439DED7A98}"/>
          </ac:spMkLst>
        </pc:spChg>
        <pc:spChg chg="mod">
          <ac:chgData name="Jenefer Silva Monteiro" userId="bb9653d8-75ff-41bd-8c0e-aae66cfce529" providerId="ADAL" clId="{688C4339-8992-4B19-8799-927A909C1B43}" dt="2021-02-03T14:13:02.347" v="470"/>
          <ac:spMkLst>
            <pc:docMk/>
            <pc:sldMk cId="423446692" sldId="265"/>
            <ac:spMk id="139" creationId="{49A8B435-23C9-4394-97CF-4B28C309E143}"/>
          </ac:spMkLst>
        </pc:spChg>
        <pc:spChg chg="mod">
          <ac:chgData name="Jenefer Silva Monteiro" userId="bb9653d8-75ff-41bd-8c0e-aae66cfce529" providerId="ADAL" clId="{688C4339-8992-4B19-8799-927A909C1B43}" dt="2021-02-03T14:25:11.780" v="521" actId="1076"/>
          <ac:spMkLst>
            <pc:docMk/>
            <pc:sldMk cId="423446692" sldId="265"/>
            <ac:spMk id="140" creationId="{2D0521E7-82D1-4843-B466-17FA5CB8FA0D}"/>
          </ac:spMkLst>
        </pc:spChg>
        <pc:spChg chg="mod">
          <ac:chgData name="Jenefer Silva Monteiro" userId="bb9653d8-75ff-41bd-8c0e-aae66cfce529" providerId="ADAL" clId="{688C4339-8992-4B19-8799-927A909C1B43}" dt="2021-02-03T14:28:50.244" v="557" actId="1076"/>
          <ac:spMkLst>
            <pc:docMk/>
            <pc:sldMk cId="423446692" sldId="265"/>
            <ac:spMk id="141" creationId="{3A441F01-DA5B-43F5-A12B-62761BD7FD6C}"/>
          </ac:spMkLst>
        </pc:spChg>
        <pc:spChg chg="mod">
          <ac:chgData name="Jenefer Silva Monteiro" userId="bb9653d8-75ff-41bd-8c0e-aae66cfce529" providerId="ADAL" clId="{688C4339-8992-4B19-8799-927A909C1B43}" dt="2021-02-03T14:13:53.193" v="479" actId="1076"/>
          <ac:spMkLst>
            <pc:docMk/>
            <pc:sldMk cId="423446692" sldId="265"/>
            <ac:spMk id="142" creationId="{BF2E187F-BF62-4878-9DB5-7610E4BF2489}"/>
          </ac:spMkLst>
        </pc:spChg>
        <pc:spChg chg="mod">
          <ac:chgData name="Jenefer Silva Monteiro" userId="bb9653d8-75ff-41bd-8c0e-aae66cfce529" providerId="ADAL" clId="{688C4339-8992-4B19-8799-927A909C1B43}" dt="2021-02-03T14:14:18.565" v="484" actId="1076"/>
          <ac:spMkLst>
            <pc:docMk/>
            <pc:sldMk cId="423446692" sldId="265"/>
            <ac:spMk id="143" creationId="{BF58482E-FC1C-4E14-BB2E-98CA86986333}"/>
          </ac:spMkLst>
        </pc:spChg>
        <pc:spChg chg="mod">
          <ac:chgData name="Jenefer Silva Monteiro" userId="bb9653d8-75ff-41bd-8c0e-aae66cfce529" providerId="ADAL" clId="{688C4339-8992-4B19-8799-927A909C1B43}" dt="2021-02-03T14:15:14.317" v="495" actId="1076"/>
          <ac:spMkLst>
            <pc:docMk/>
            <pc:sldMk cId="423446692" sldId="265"/>
            <ac:spMk id="144" creationId="{E8C9D0D7-B8E0-4017-9037-E066E3EF418A}"/>
          </ac:spMkLst>
        </pc:spChg>
        <pc:spChg chg="mod">
          <ac:chgData name="Jenefer Silva Monteiro" userId="bb9653d8-75ff-41bd-8c0e-aae66cfce529" providerId="ADAL" clId="{688C4339-8992-4B19-8799-927A909C1B43}" dt="2021-02-03T14:27:25.206" v="546" actId="1076"/>
          <ac:spMkLst>
            <pc:docMk/>
            <pc:sldMk cId="423446692" sldId="265"/>
            <ac:spMk id="145" creationId="{374EEEE8-53D2-45A3-9BF5-4AEB6CBDB738}"/>
          </ac:spMkLst>
        </pc:spChg>
        <pc:spChg chg="add mod">
          <ac:chgData name="Jenefer Silva Monteiro" userId="bb9653d8-75ff-41bd-8c0e-aae66cfce529" providerId="ADAL" clId="{688C4339-8992-4B19-8799-927A909C1B43}" dt="2021-02-03T14:43:46.524" v="615" actId="20577"/>
          <ac:spMkLst>
            <pc:docMk/>
            <pc:sldMk cId="423446692" sldId="265"/>
            <ac:spMk id="146" creationId="{E1EB6FE9-E4AB-44EC-AC93-BE5B68C148BB}"/>
          </ac:spMkLst>
        </pc:spChg>
        <pc:spChg chg="add mod">
          <ac:chgData name="Jenefer Silva Monteiro" userId="bb9653d8-75ff-41bd-8c0e-aae66cfce529" providerId="ADAL" clId="{688C4339-8992-4B19-8799-927A909C1B43}" dt="2021-02-18T18:46:53.543" v="1169" actId="20577"/>
          <ac:spMkLst>
            <pc:docMk/>
            <pc:sldMk cId="423446692" sldId="265"/>
            <ac:spMk id="147" creationId="{6EA6204A-6FF1-4EFE-B5A4-EE5F60B51213}"/>
          </ac:spMkLst>
        </pc:spChg>
        <pc:spChg chg="add mod">
          <ac:chgData name="Jenefer Silva Monteiro" userId="bb9653d8-75ff-41bd-8c0e-aae66cfce529" providerId="ADAL" clId="{688C4339-8992-4B19-8799-927A909C1B43}" dt="2021-02-18T18:47:11.844" v="1172" actId="20577"/>
          <ac:spMkLst>
            <pc:docMk/>
            <pc:sldMk cId="423446692" sldId="265"/>
            <ac:spMk id="148" creationId="{A69BA08B-0584-4376-808A-AF4A6DC94789}"/>
          </ac:spMkLst>
        </pc:spChg>
        <pc:spChg chg="mod">
          <ac:chgData name="Jenefer Silva Monteiro" userId="bb9653d8-75ff-41bd-8c0e-aae66cfce529" providerId="ADAL" clId="{688C4339-8992-4B19-8799-927A909C1B43}" dt="2021-02-03T14:45:26.213" v="627" actId="571"/>
          <ac:spMkLst>
            <pc:docMk/>
            <pc:sldMk cId="423446692" sldId="265"/>
            <ac:spMk id="148" creationId="{F6CBFB1C-DCC8-478B-83AB-DC13552217F6}"/>
          </ac:spMkLst>
        </pc:spChg>
        <pc:spChg chg="add mod">
          <ac:chgData name="Jenefer Silva Monteiro" userId="bb9653d8-75ff-41bd-8c0e-aae66cfce529" providerId="ADAL" clId="{688C4339-8992-4B19-8799-927A909C1B43}" dt="2021-02-18T18:47:29.724" v="1175" actId="20577"/>
          <ac:spMkLst>
            <pc:docMk/>
            <pc:sldMk cId="423446692" sldId="265"/>
            <ac:spMk id="149" creationId="{2C3CB23A-9E0C-45A6-8375-71C3978A35C9}"/>
          </ac:spMkLst>
        </pc:spChg>
        <pc:spChg chg="mod">
          <ac:chgData name="Jenefer Silva Monteiro" userId="bb9653d8-75ff-41bd-8c0e-aae66cfce529" providerId="ADAL" clId="{688C4339-8992-4B19-8799-927A909C1B43}" dt="2021-02-03T14:45:26.213" v="627" actId="571"/>
          <ac:spMkLst>
            <pc:docMk/>
            <pc:sldMk cId="423446692" sldId="265"/>
            <ac:spMk id="151" creationId="{3E784728-A3A8-486D-885E-ECC69803BAC0}"/>
          </ac:spMkLst>
        </pc:spChg>
        <pc:spChg chg="add mod">
          <ac:chgData name="Jenefer Silva Monteiro" userId="bb9653d8-75ff-41bd-8c0e-aae66cfce529" providerId="ADAL" clId="{688C4339-8992-4B19-8799-927A909C1B43}" dt="2021-02-18T18:48:16.363" v="1182" actId="20577"/>
          <ac:spMkLst>
            <pc:docMk/>
            <pc:sldMk cId="423446692" sldId="265"/>
            <ac:spMk id="151" creationId="{F8C6B54C-9B11-477A-9828-7CC018BB613F}"/>
          </ac:spMkLst>
        </pc:spChg>
        <pc:spChg chg="add mod">
          <ac:chgData name="Jenefer Silva Monteiro" userId="bb9653d8-75ff-41bd-8c0e-aae66cfce529" providerId="ADAL" clId="{688C4339-8992-4B19-8799-927A909C1B43}" dt="2021-02-18T18:48:29.017" v="1185" actId="20577"/>
          <ac:spMkLst>
            <pc:docMk/>
            <pc:sldMk cId="423446692" sldId="265"/>
            <ac:spMk id="152" creationId="{2D8B127D-53B5-42E7-800F-03772CE96940}"/>
          </ac:spMkLst>
        </pc:spChg>
        <pc:spChg chg="mod">
          <ac:chgData name="Jenefer Silva Monteiro" userId="bb9653d8-75ff-41bd-8c0e-aae66cfce529" providerId="ADAL" clId="{688C4339-8992-4B19-8799-927A909C1B43}" dt="2021-02-03T14:45:26.213" v="627" actId="571"/>
          <ac:spMkLst>
            <pc:docMk/>
            <pc:sldMk cId="423446692" sldId="265"/>
            <ac:spMk id="152" creationId="{38C254B6-D9E4-4D42-BC2B-9A40D5B8EACC}"/>
          </ac:spMkLst>
        </pc:spChg>
        <pc:spChg chg="mod">
          <ac:chgData name="Jenefer Silva Monteiro" userId="bb9653d8-75ff-41bd-8c0e-aae66cfce529" providerId="ADAL" clId="{688C4339-8992-4B19-8799-927A909C1B43}" dt="2021-02-03T14:45:26.213" v="627" actId="571"/>
          <ac:spMkLst>
            <pc:docMk/>
            <pc:sldMk cId="423446692" sldId="265"/>
            <ac:spMk id="153" creationId="{7CE956BA-B259-465B-B6CA-B207AFF6A884}"/>
          </ac:spMkLst>
        </pc:spChg>
        <pc:spChg chg="add mod">
          <ac:chgData name="Jenefer Silva Monteiro" userId="bb9653d8-75ff-41bd-8c0e-aae66cfce529" providerId="ADAL" clId="{688C4339-8992-4B19-8799-927A909C1B43}" dt="2021-02-18T18:48:49.558" v="1189" actId="1035"/>
          <ac:spMkLst>
            <pc:docMk/>
            <pc:sldMk cId="423446692" sldId="265"/>
            <ac:spMk id="153" creationId="{CA96D1A1-E0EE-4DCE-942E-B40DE4A69603}"/>
          </ac:spMkLst>
        </pc:spChg>
        <pc:spChg chg="mod">
          <ac:chgData name="Jenefer Silva Monteiro" userId="bb9653d8-75ff-41bd-8c0e-aae66cfce529" providerId="ADAL" clId="{688C4339-8992-4B19-8799-927A909C1B43}" dt="2021-02-03T14:45:26.213" v="627" actId="571"/>
          <ac:spMkLst>
            <pc:docMk/>
            <pc:sldMk cId="423446692" sldId="265"/>
            <ac:spMk id="154" creationId="{2C19788D-9BDC-4C42-BD8D-29F1D571F6FC}"/>
          </ac:spMkLst>
        </pc:spChg>
        <pc:spChg chg="add mod">
          <ac:chgData name="Jenefer Silva Monteiro" userId="bb9653d8-75ff-41bd-8c0e-aae66cfce529" providerId="ADAL" clId="{688C4339-8992-4B19-8799-927A909C1B43}" dt="2021-02-18T18:49:07.720" v="1192" actId="20577"/>
          <ac:spMkLst>
            <pc:docMk/>
            <pc:sldMk cId="423446692" sldId="265"/>
            <ac:spMk id="154" creationId="{65C0C76B-224E-49AE-8B7E-02B625AB02A9}"/>
          </ac:spMkLst>
        </pc:spChg>
        <pc:spChg chg="add mod">
          <ac:chgData name="Jenefer Silva Monteiro" userId="bb9653d8-75ff-41bd-8c0e-aae66cfce529" providerId="ADAL" clId="{688C4339-8992-4B19-8799-927A909C1B43}" dt="2021-02-18T18:49:18.692" v="1194" actId="1076"/>
          <ac:spMkLst>
            <pc:docMk/>
            <pc:sldMk cId="423446692" sldId="265"/>
            <ac:spMk id="155" creationId="{3EC3A2A7-F54F-4924-BEAF-D2FC6B6EABD4}"/>
          </ac:spMkLst>
        </pc:spChg>
        <pc:spChg chg="mod">
          <ac:chgData name="Jenefer Silva Monteiro" userId="bb9653d8-75ff-41bd-8c0e-aae66cfce529" providerId="ADAL" clId="{688C4339-8992-4B19-8799-927A909C1B43}" dt="2021-02-03T14:45:26.213" v="627" actId="571"/>
          <ac:spMkLst>
            <pc:docMk/>
            <pc:sldMk cId="423446692" sldId="265"/>
            <ac:spMk id="155" creationId="{8145C59B-A831-43F8-BFEB-6CA2FD60C62C}"/>
          </ac:spMkLst>
        </pc:spChg>
        <pc:spChg chg="add mod">
          <ac:chgData name="Jenefer Silva Monteiro" userId="bb9653d8-75ff-41bd-8c0e-aae66cfce529" providerId="ADAL" clId="{688C4339-8992-4B19-8799-927A909C1B43}" dt="2021-02-18T18:49:31.107" v="1197" actId="20577"/>
          <ac:spMkLst>
            <pc:docMk/>
            <pc:sldMk cId="423446692" sldId="265"/>
            <ac:spMk id="156" creationId="{2ACAAC13-1171-44B6-AE0B-16BA6AB07B1D}"/>
          </ac:spMkLst>
        </pc:spChg>
        <pc:spChg chg="mod">
          <ac:chgData name="Jenefer Silva Monteiro" userId="bb9653d8-75ff-41bd-8c0e-aae66cfce529" providerId="ADAL" clId="{688C4339-8992-4B19-8799-927A909C1B43}" dt="2021-02-03T14:45:26.213" v="627" actId="571"/>
          <ac:spMkLst>
            <pc:docMk/>
            <pc:sldMk cId="423446692" sldId="265"/>
            <ac:spMk id="156" creationId="{B4114A50-1087-474F-BC96-3332A1D74C8F}"/>
          </ac:spMkLst>
        </pc:spChg>
        <pc:spChg chg="mod">
          <ac:chgData name="Jenefer Silva Monteiro" userId="bb9653d8-75ff-41bd-8c0e-aae66cfce529" providerId="ADAL" clId="{688C4339-8992-4B19-8799-927A909C1B43}" dt="2021-02-03T14:45:26.213" v="627" actId="571"/>
          <ac:spMkLst>
            <pc:docMk/>
            <pc:sldMk cId="423446692" sldId="265"/>
            <ac:spMk id="157" creationId="{45789361-D519-472A-8698-7FBD1724EBDA}"/>
          </ac:spMkLst>
        </pc:spChg>
        <pc:spChg chg="add mod">
          <ac:chgData name="Jenefer Silva Monteiro" userId="bb9653d8-75ff-41bd-8c0e-aae66cfce529" providerId="ADAL" clId="{688C4339-8992-4B19-8799-927A909C1B43}" dt="2021-02-18T18:49:43.927" v="1199" actId="1076"/>
          <ac:spMkLst>
            <pc:docMk/>
            <pc:sldMk cId="423446692" sldId="265"/>
            <ac:spMk id="157" creationId="{D2C0FE91-F841-4392-9643-9E6E37D40699}"/>
          </ac:spMkLst>
        </pc:spChg>
        <pc:spChg chg="add mod">
          <ac:chgData name="Jenefer Silva Monteiro" userId="bb9653d8-75ff-41bd-8c0e-aae66cfce529" providerId="ADAL" clId="{688C4339-8992-4B19-8799-927A909C1B43}" dt="2021-02-18T18:50:03.626" v="1202" actId="20577"/>
          <ac:spMkLst>
            <pc:docMk/>
            <pc:sldMk cId="423446692" sldId="265"/>
            <ac:spMk id="158" creationId="{7E591C84-CCE2-47C6-8553-A3C54A38FD0A}"/>
          </ac:spMkLst>
        </pc:spChg>
        <pc:spChg chg="mod">
          <ac:chgData name="Jenefer Silva Monteiro" userId="bb9653d8-75ff-41bd-8c0e-aae66cfce529" providerId="ADAL" clId="{688C4339-8992-4B19-8799-927A909C1B43}" dt="2021-02-03T14:45:26.213" v="627" actId="571"/>
          <ac:spMkLst>
            <pc:docMk/>
            <pc:sldMk cId="423446692" sldId="265"/>
            <ac:spMk id="158" creationId="{8536746D-DFE5-4032-A3B2-4A7BFDE255E9}"/>
          </ac:spMkLst>
        </pc:spChg>
        <pc:spChg chg="add mod">
          <ac:chgData name="Jenefer Silva Monteiro" userId="bb9653d8-75ff-41bd-8c0e-aae66cfce529" providerId="ADAL" clId="{688C4339-8992-4B19-8799-927A909C1B43}" dt="2021-02-18T18:50:15.979" v="1205" actId="20577"/>
          <ac:spMkLst>
            <pc:docMk/>
            <pc:sldMk cId="423446692" sldId="265"/>
            <ac:spMk id="159" creationId="{62631F2E-515A-4CE6-9F1A-5A11BEA74737}"/>
          </ac:spMkLst>
        </pc:spChg>
        <pc:spChg chg="mod">
          <ac:chgData name="Jenefer Silva Monteiro" userId="bb9653d8-75ff-41bd-8c0e-aae66cfce529" providerId="ADAL" clId="{688C4339-8992-4B19-8799-927A909C1B43}" dt="2021-02-03T14:45:26.213" v="627" actId="571"/>
          <ac:spMkLst>
            <pc:docMk/>
            <pc:sldMk cId="423446692" sldId="265"/>
            <ac:spMk id="159" creationId="{7A45F4CC-2E8A-439C-AA41-3A568D2A7A16}"/>
          </ac:spMkLst>
        </pc:spChg>
        <pc:spChg chg="mod">
          <ac:chgData name="Jenefer Silva Monteiro" userId="bb9653d8-75ff-41bd-8c0e-aae66cfce529" providerId="ADAL" clId="{688C4339-8992-4B19-8799-927A909C1B43}" dt="2021-02-03T14:45:26.213" v="627" actId="571"/>
          <ac:spMkLst>
            <pc:docMk/>
            <pc:sldMk cId="423446692" sldId="265"/>
            <ac:spMk id="160" creationId="{CB88CC6B-736F-406A-9D6A-9E4C6EB664A6}"/>
          </ac:spMkLst>
        </pc:spChg>
        <pc:spChg chg="add mod">
          <ac:chgData name="Jenefer Silva Monteiro" userId="bb9653d8-75ff-41bd-8c0e-aae66cfce529" providerId="ADAL" clId="{688C4339-8992-4B19-8799-927A909C1B43}" dt="2021-02-18T18:50:28.715" v="1208" actId="20577"/>
          <ac:spMkLst>
            <pc:docMk/>
            <pc:sldMk cId="423446692" sldId="265"/>
            <ac:spMk id="160" creationId="{ECB3FE62-0FC2-4DB5-8E89-9AC93D588834}"/>
          </ac:spMkLst>
        </pc:spChg>
        <pc:spChg chg="mod">
          <ac:chgData name="Jenefer Silva Monteiro" userId="bb9653d8-75ff-41bd-8c0e-aae66cfce529" providerId="ADAL" clId="{688C4339-8992-4B19-8799-927A909C1B43}" dt="2021-02-03T14:45:26.213" v="627" actId="571"/>
          <ac:spMkLst>
            <pc:docMk/>
            <pc:sldMk cId="423446692" sldId="265"/>
            <ac:spMk id="161" creationId="{36B50A48-83B6-45D7-9AEF-3BA829094786}"/>
          </ac:spMkLst>
        </pc:spChg>
        <pc:spChg chg="add mod">
          <ac:chgData name="Jenefer Silva Monteiro" userId="bb9653d8-75ff-41bd-8c0e-aae66cfce529" providerId="ADAL" clId="{688C4339-8992-4B19-8799-927A909C1B43}" dt="2021-02-18T18:50:47.327" v="1211" actId="20577"/>
          <ac:spMkLst>
            <pc:docMk/>
            <pc:sldMk cId="423446692" sldId="265"/>
            <ac:spMk id="161" creationId="{759ECBE6-8CA4-4D28-8521-791C7C62153D}"/>
          </ac:spMkLst>
        </pc:spChg>
        <pc:spChg chg="mod">
          <ac:chgData name="Jenefer Silva Monteiro" userId="bb9653d8-75ff-41bd-8c0e-aae66cfce529" providerId="ADAL" clId="{688C4339-8992-4B19-8799-927A909C1B43}" dt="2021-02-03T14:45:26.213" v="627" actId="571"/>
          <ac:spMkLst>
            <pc:docMk/>
            <pc:sldMk cId="423446692" sldId="265"/>
            <ac:spMk id="162" creationId="{7813971E-4C34-4B74-9332-DE6DA793A05E}"/>
          </ac:spMkLst>
        </pc:spChg>
        <pc:spChg chg="add mod">
          <ac:chgData name="Jenefer Silva Monteiro" userId="bb9653d8-75ff-41bd-8c0e-aae66cfce529" providerId="ADAL" clId="{688C4339-8992-4B19-8799-927A909C1B43}" dt="2021-02-18T18:51:15.934" v="1217" actId="1038"/>
          <ac:spMkLst>
            <pc:docMk/>
            <pc:sldMk cId="423446692" sldId="265"/>
            <ac:spMk id="162" creationId="{CB16688E-0176-46DB-A8F7-3C465638278B}"/>
          </ac:spMkLst>
        </pc:spChg>
        <pc:spChg chg="mod">
          <ac:chgData name="Jenefer Silva Monteiro" userId="bb9653d8-75ff-41bd-8c0e-aae66cfce529" providerId="ADAL" clId="{688C4339-8992-4B19-8799-927A909C1B43}" dt="2021-02-03T14:45:26.213" v="627" actId="571"/>
          <ac:spMkLst>
            <pc:docMk/>
            <pc:sldMk cId="423446692" sldId="265"/>
            <ac:spMk id="163" creationId="{09917FF2-B672-4D4D-925E-4E80469B5141}"/>
          </ac:spMkLst>
        </pc:spChg>
        <pc:spChg chg="add mod">
          <ac:chgData name="Jenefer Silva Monteiro" userId="bb9653d8-75ff-41bd-8c0e-aae66cfce529" providerId="ADAL" clId="{688C4339-8992-4B19-8799-927A909C1B43}" dt="2021-02-18T18:51:28.372" v="1220" actId="1035"/>
          <ac:spMkLst>
            <pc:docMk/>
            <pc:sldMk cId="423446692" sldId="265"/>
            <ac:spMk id="163" creationId="{1B813114-A37E-4AAF-9760-10D60D202AA5}"/>
          </ac:spMkLst>
        </pc:spChg>
        <pc:spChg chg="mod">
          <ac:chgData name="Jenefer Silva Monteiro" userId="bb9653d8-75ff-41bd-8c0e-aae66cfce529" providerId="ADAL" clId="{688C4339-8992-4B19-8799-927A909C1B43}" dt="2021-02-03T14:45:26.213" v="627" actId="571"/>
          <ac:spMkLst>
            <pc:docMk/>
            <pc:sldMk cId="423446692" sldId="265"/>
            <ac:spMk id="164" creationId="{6683CD2B-0C51-4E66-9020-2D102E929490}"/>
          </ac:spMkLst>
        </pc:spChg>
        <pc:spChg chg="add mod">
          <ac:chgData name="Jenefer Silva Monteiro" userId="bb9653d8-75ff-41bd-8c0e-aae66cfce529" providerId="ADAL" clId="{688C4339-8992-4B19-8799-927A909C1B43}" dt="2021-02-18T18:51:48.949" v="1223" actId="20577"/>
          <ac:spMkLst>
            <pc:docMk/>
            <pc:sldMk cId="423446692" sldId="265"/>
            <ac:spMk id="164" creationId="{FA657ED1-51A1-4E4B-A917-C3D70445E7ED}"/>
          </ac:spMkLst>
        </pc:spChg>
        <pc:spChg chg="add mod">
          <ac:chgData name="Jenefer Silva Monteiro" userId="bb9653d8-75ff-41bd-8c0e-aae66cfce529" providerId="ADAL" clId="{688C4339-8992-4B19-8799-927A909C1B43}" dt="2021-02-18T18:52:07.096" v="1226" actId="20577"/>
          <ac:spMkLst>
            <pc:docMk/>
            <pc:sldMk cId="423446692" sldId="265"/>
            <ac:spMk id="165" creationId="{8932491C-04D2-4A6F-BC4C-B6F3A26537C6}"/>
          </ac:spMkLst>
        </pc:spChg>
        <pc:spChg chg="mod">
          <ac:chgData name="Jenefer Silva Monteiro" userId="bb9653d8-75ff-41bd-8c0e-aae66cfce529" providerId="ADAL" clId="{688C4339-8992-4B19-8799-927A909C1B43}" dt="2021-02-03T14:45:26.213" v="627" actId="571"/>
          <ac:spMkLst>
            <pc:docMk/>
            <pc:sldMk cId="423446692" sldId="265"/>
            <ac:spMk id="165" creationId="{9DF4D369-2878-4CDD-9776-6F1B23562FF8}"/>
          </ac:spMkLst>
        </pc:spChg>
        <pc:spChg chg="mod">
          <ac:chgData name="Jenefer Silva Monteiro" userId="bb9653d8-75ff-41bd-8c0e-aae66cfce529" providerId="ADAL" clId="{688C4339-8992-4B19-8799-927A909C1B43}" dt="2021-02-03T14:45:26.213" v="627" actId="571"/>
          <ac:spMkLst>
            <pc:docMk/>
            <pc:sldMk cId="423446692" sldId="265"/>
            <ac:spMk id="166" creationId="{AF9746A9-E94D-45CF-A5AA-82A7F9D949C1}"/>
          </ac:spMkLst>
        </pc:spChg>
        <pc:spChg chg="add mod">
          <ac:chgData name="Jenefer Silva Monteiro" userId="bb9653d8-75ff-41bd-8c0e-aae66cfce529" providerId="ADAL" clId="{688C4339-8992-4B19-8799-927A909C1B43}" dt="2021-02-18T18:52:20.368" v="1229" actId="20577"/>
          <ac:spMkLst>
            <pc:docMk/>
            <pc:sldMk cId="423446692" sldId="265"/>
            <ac:spMk id="166" creationId="{D374FD0F-3A44-4052-B8E1-5ED583B311A4}"/>
          </ac:spMkLst>
        </pc:spChg>
        <pc:spChg chg="mod">
          <ac:chgData name="Jenefer Silva Monteiro" userId="bb9653d8-75ff-41bd-8c0e-aae66cfce529" providerId="ADAL" clId="{688C4339-8992-4B19-8799-927A909C1B43}" dt="2021-02-03T14:45:26.213" v="627" actId="571"/>
          <ac:spMkLst>
            <pc:docMk/>
            <pc:sldMk cId="423446692" sldId="265"/>
            <ac:spMk id="167" creationId="{D6157B00-8CAB-4386-9CA5-AD8D957B2E3E}"/>
          </ac:spMkLst>
        </pc:spChg>
        <pc:spChg chg="add mod">
          <ac:chgData name="Jenefer Silva Monteiro" userId="bb9653d8-75ff-41bd-8c0e-aae66cfce529" providerId="ADAL" clId="{688C4339-8992-4B19-8799-927A909C1B43}" dt="2021-02-18T18:55:37.143" v="1233" actId="20577"/>
          <ac:spMkLst>
            <pc:docMk/>
            <pc:sldMk cId="423446692" sldId="265"/>
            <ac:spMk id="167" creationId="{DF6F7F9D-87AA-4AE9-8AD3-DF9165E67515}"/>
          </ac:spMkLst>
        </pc:spChg>
        <pc:spChg chg="mod">
          <ac:chgData name="Jenefer Silva Monteiro" userId="bb9653d8-75ff-41bd-8c0e-aae66cfce529" providerId="ADAL" clId="{688C4339-8992-4B19-8799-927A909C1B43}" dt="2021-02-03T14:45:26.213" v="627" actId="571"/>
          <ac:spMkLst>
            <pc:docMk/>
            <pc:sldMk cId="423446692" sldId="265"/>
            <ac:spMk id="168" creationId="{4CD2ED00-E6AF-43D0-BE48-8B1AC2124683}"/>
          </ac:spMkLst>
        </pc:spChg>
        <pc:spChg chg="add mod">
          <ac:chgData name="Jenefer Silva Monteiro" userId="bb9653d8-75ff-41bd-8c0e-aae66cfce529" providerId="ADAL" clId="{688C4339-8992-4B19-8799-927A909C1B43}" dt="2021-02-18T18:55:57.739" v="1236" actId="20577"/>
          <ac:spMkLst>
            <pc:docMk/>
            <pc:sldMk cId="423446692" sldId="265"/>
            <ac:spMk id="168" creationId="{691A75CE-02A1-4B55-8040-051045466B00}"/>
          </ac:spMkLst>
        </pc:spChg>
        <pc:spChg chg="add mod">
          <ac:chgData name="Jenefer Silva Monteiro" userId="bb9653d8-75ff-41bd-8c0e-aae66cfce529" providerId="ADAL" clId="{688C4339-8992-4B19-8799-927A909C1B43}" dt="2021-02-18T18:56:12.966" v="1241" actId="20577"/>
          <ac:spMkLst>
            <pc:docMk/>
            <pc:sldMk cId="423446692" sldId="265"/>
            <ac:spMk id="169" creationId="{41572290-BE9A-462C-844B-F0BCDF3C70D3}"/>
          </ac:spMkLst>
        </pc:spChg>
        <pc:spChg chg="mod">
          <ac:chgData name="Jenefer Silva Monteiro" userId="bb9653d8-75ff-41bd-8c0e-aae66cfce529" providerId="ADAL" clId="{688C4339-8992-4B19-8799-927A909C1B43}" dt="2021-02-03T14:45:26.213" v="627" actId="571"/>
          <ac:spMkLst>
            <pc:docMk/>
            <pc:sldMk cId="423446692" sldId="265"/>
            <ac:spMk id="169" creationId="{AD3F4F23-0E94-4655-BA4F-DFE318DD6DEA}"/>
          </ac:spMkLst>
        </pc:spChg>
        <pc:spChg chg="add mod">
          <ac:chgData name="Jenefer Silva Monteiro" userId="bb9653d8-75ff-41bd-8c0e-aae66cfce529" providerId="ADAL" clId="{688C4339-8992-4B19-8799-927A909C1B43}" dt="2021-02-18T18:56:24.833" v="1244" actId="20577"/>
          <ac:spMkLst>
            <pc:docMk/>
            <pc:sldMk cId="423446692" sldId="265"/>
            <ac:spMk id="170" creationId="{634CBFA2-D706-41D7-AB6C-B2233CB2A8FE}"/>
          </ac:spMkLst>
        </pc:spChg>
        <pc:spChg chg="mod">
          <ac:chgData name="Jenefer Silva Monteiro" userId="bb9653d8-75ff-41bd-8c0e-aae66cfce529" providerId="ADAL" clId="{688C4339-8992-4B19-8799-927A909C1B43}" dt="2021-02-03T14:45:26.213" v="627" actId="571"/>
          <ac:spMkLst>
            <pc:docMk/>
            <pc:sldMk cId="423446692" sldId="265"/>
            <ac:spMk id="170" creationId="{8B47E4B5-1F8A-46FE-8A8C-24DA3C16468A}"/>
          </ac:spMkLst>
        </pc:spChg>
        <pc:spChg chg="mod">
          <ac:chgData name="Jenefer Silva Monteiro" userId="bb9653d8-75ff-41bd-8c0e-aae66cfce529" providerId="ADAL" clId="{688C4339-8992-4B19-8799-927A909C1B43}" dt="2021-02-03T14:45:26.213" v="627" actId="571"/>
          <ac:spMkLst>
            <pc:docMk/>
            <pc:sldMk cId="423446692" sldId="265"/>
            <ac:spMk id="171" creationId="{0073395D-3233-453F-9456-6888BD15E838}"/>
          </ac:spMkLst>
        </pc:spChg>
        <pc:spChg chg="add mod">
          <ac:chgData name="Jenefer Silva Monteiro" userId="bb9653d8-75ff-41bd-8c0e-aae66cfce529" providerId="ADAL" clId="{688C4339-8992-4B19-8799-927A909C1B43}" dt="2021-02-18T18:56:53.416" v="1248" actId="1035"/>
          <ac:spMkLst>
            <pc:docMk/>
            <pc:sldMk cId="423446692" sldId="265"/>
            <ac:spMk id="171" creationId="{8EABD7CE-C513-4E87-A2DC-77B5E2DD7AEF}"/>
          </ac:spMkLst>
        </pc:spChg>
        <pc:spChg chg="mod">
          <ac:chgData name="Jenefer Silva Monteiro" userId="bb9653d8-75ff-41bd-8c0e-aae66cfce529" providerId="ADAL" clId="{688C4339-8992-4B19-8799-927A909C1B43}" dt="2021-02-03T14:45:26.213" v="627" actId="571"/>
          <ac:spMkLst>
            <pc:docMk/>
            <pc:sldMk cId="423446692" sldId="265"/>
            <ac:spMk id="172" creationId="{7C5A1021-7909-4A9F-BCB5-638993DD5921}"/>
          </ac:spMkLst>
        </pc:spChg>
        <pc:spChg chg="add mod">
          <ac:chgData name="Jenefer Silva Monteiro" userId="bb9653d8-75ff-41bd-8c0e-aae66cfce529" providerId="ADAL" clId="{688C4339-8992-4B19-8799-927A909C1B43}" dt="2021-02-18T18:57:22.645" v="1250" actId="1076"/>
          <ac:spMkLst>
            <pc:docMk/>
            <pc:sldMk cId="423446692" sldId="265"/>
            <ac:spMk id="172" creationId="{824FE12C-8A0D-4166-B100-2B415716C3C8}"/>
          </ac:spMkLst>
        </pc:spChg>
        <pc:spChg chg="mod">
          <ac:chgData name="Jenefer Silva Monteiro" userId="bb9653d8-75ff-41bd-8c0e-aae66cfce529" providerId="ADAL" clId="{688C4339-8992-4B19-8799-927A909C1B43}" dt="2021-02-03T14:45:26.213" v="627" actId="571"/>
          <ac:spMkLst>
            <pc:docMk/>
            <pc:sldMk cId="423446692" sldId="265"/>
            <ac:spMk id="173" creationId="{538F13E5-08BA-4A49-8FF4-50CCDCC609A5}"/>
          </ac:spMkLst>
        </pc:spChg>
        <pc:spChg chg="add mod">
          <ac:chgData name="Jenefer Silva Monteiro" userId="bb9653d8-75ff-41bd-8c0e-aae66cfce529" providerId="ADAL" clId="{688C4339-8992-4B19-8799-927A909C1B43}" dt="2021-02-18T18:57:34.599" v="1253" actId="20577"/>
          <ac:spMkLst>
            <pc:docMk/>
            <pc:sldMk cId="423446692" sldId="265"/>
            <ac:spMk id="173" creationId="{EB378478-E660-470C-B2D7-7E20F3EBFDB3}"/>
          </ac:spMkLst>
        </pc:spChg>
        <pc:spChg chg="mod">
          <ac:chgData name="Jenefer Silva Monteiro" userId="bb9653d8-75ff-41bd-8c0e-aae66cfce529" providerId="ADAL" clId="{688C4339-8992-4B19-8799-927A909C1B43}" dt="2021-02-03T14:45:26.213" v="627" actId="571"/>
          <ac:spMkLst>
            <pc:docMk/>
            <pc:sldMk cId="423446692" sldId="265"/>
            <ac:spMk id="174" creationId="{157DFB91-A7DD-465A-818B-B0B3F2AEFF90}"/>
          </ac:spMkLst>
        </pc:spChg>
        <pc:spChg chg="add mod">
          <ac:chgData name="Jenefer Silva Monteiro" userId="bb9653d8-75ff-41bd-8c0e-aae66cfce529" providerId="ADAL" clId="{688C4339-8992-4B19-8799-927A909C1B43}" dt="2021-02-18T18:58:30.548" v="1262" actId="20577"/>
          <ac:spMkLst>
            <pc:docMk/>
            <pc:sldMk cId="423446692" sldId="265"/>
            <ac:spMk id="174" creationId="{FCD3BF80-DFA7-461F-918F-6A6E20192369}"/>
          </ac:spMkLst>
        </pc:spChg>
        <pc:spChg chg="add mod">
          <ac:chgData name="Jenefer Silva Monteiro" userId="bb9653d8-75ff-41bd-8c0e-aae66cfce529" providerId="ADAL" clId="{688C4339-8992-4B19-8799-927A909C1B43}" dt="2021-02-18T18:58:15.248" v="1258" actId="1076"/>
          <ac:spMkLst>
            <pc:docMk/>
            <pc:sldMk cId="423446692" sldId="265"/>
            <ac:spMk id="175" creationId="{6C07FBE0-4579-4723-ACB4-C04AF2F11A3D}"/>
          </ac:spMkLst>
        </pc:spChg>
        <pc:spChg chg="mod">
          <ac:chgData name="Jenefer Silva Monteiro" userId="bb9653d8-75ff-41bd-8c0e-aae66cfce529" providerId="ADAL" clId="{688C4339-8992-4B19-8799-927A909C1B43}" dt="2021-02-03T14:45:26.213" v="627" actId="571"/>
          <ac:spMkLst>
            <pc:docMk/>
            <pc:sldMk cId="423446692" sldId="265"/>
            <ac:spMk id="175" creationId="{ADF08520-B5E2-40E6-997E-5AB3654A3EAA}"/>
          </ac:spMkLst>
        </pc:spChg>
        <pc:spChg chg="add mod">
          <ac:chgData name="Jenefer Silva Monteiro" userId="bb9653d8-75ff-41bd-8c0e-aae66cfce529" providerId="ADAL" clId="{688C4339-8992-4B19-8799-927A909C1B43}" dt="2021-02-18T18:58:25.544" v="1261" actId="20577"/>
          <ac:spMkLst>
            <pc:docMk/>
            <pc:sldMk cId="423446692" sldId="265"/>
            <ac:spMk id="176" creationId="{11663ACE-F6B9-46E8-AC15-610818790E0B}"/>
          </ac:spMkLst>
        </pc:spChg>
        <pc:spChg chg="mod">
          <ac:chgData name="Jenefer Silva Monteiro" userId="bb9653d8-75ff-41bd-8c0e-aae66cfce529" providerId="ADAL" clId="{688C4339-8992-4B19-8799-927A909C1B43}" dt="2021-02-03T14:45:26.213" v="627" actId="571"/>
          <ac:spMkLst>
            <pc:docMk/>
            <pc:sldMk cId="423446692" sldId="265"/>
            <ac:spMk id="176" creationId="{9010C135-B1C2-4844-9597-03C91E0A75F3}"/>
          </ac:spMkLst>
        </pc:spChg>
        <pc:spChg chg="add mod">
          <ac:chgData name="Jenefer Silva Monteiro" userId="bb9653d8-75ff-41bd-8c0e-aae66cfce529" providerId="ADAL" clId="{688C4339-8992-4B19-8799-927A909C1B43}" dt="2021-02-18T18:58:54.181" v="1265" actId="20577"/>
          <ac:spMkLst>
            <pc:docMk/>
            <pc:sldMk cId="423446692" sldId="265"/>
            <ac:spMk id="177" creationId="{5A03802E-6713-4599-9DE0-A6FC5BDED48A}"/>
          </ac:spMkLst>
        </pc:spChg>
        <pc:spChg chg="mod">
          <ac:chgData name="Jenefer Silva Monteiro" userId="bb9653d8-75ff-41bd-8c0e-aae66cfce529" providerId="ADAL" clId="{688C4339-8992-4B19-8799-927A909C1B43}" dt="2021-02-03T14:45:26.213" v="627" actId="571"/>
          <ac:spMkLst>
            <pc:docMk/>
            <pc:sldMk cId="423446692" sldId="265"/>
            <ac:spMk id="177" creationId="{7F8328A8-7549-4B03-9A9B-C1C362C628E8}"/>
          </ac:spMkLst>
        </pc:spChg>
        <pc:spChg chg="mod">
          <ac:chgData name="Jenefer Silva Monteiro" userId="bb9653d8-75ff-41bd-8c0e-aae66cfce529" providerId="ADAL" clId="{688C4339-8992-4B19-8799-927A909C1B43}" dt="2021-02-03T14:45:26.213" v="627" actId="571"/>
          <ac:spMkLst>
            <pc:docMk/>
            <pc:sldMk cId="423446692" sldId="265"/>
            <ac:spMk id="178" creationId="{3D0A9FE3-FBE5-4020-B105-9473D697D11A}"/>
          </ac:spMkLst>
        </pc:spChg>
        <pc:spChg chg="add mod">
          <ac:chgData name="Jenefer Silva Monteiro" userId="bb9653d8-75ff-41bd-8c0e-aae66cfce529" providerId="ADAL" clId="{688C4339-8992-4B19-8799-927A909C1B43}" dt="2021-02-18T18:59:05.892" v="1268" actId="20577"/>
          <ac:spMkLst>
            <pc:docMk/>
            <pc:sldMk cId="423446692" sldId="265"/>
            <ac:spMk id="178" creationId="{D5C9A48B-204E-4719-A501-4AE07017E71A}"/>
          </ac:spMkLst>
        </pc:spChg>
        <pc:spChg chg="add mod">
          <ac:chgData name="Jenefer Silva Monteiro" userId="bb9653d8-75ff-41bd-8c0e-aae66cfce529" providerId="ADAL" clId="{688C4339-8992-4B19-8799-927A909C1B43}" dt="2021-02-18T18:59:21.630" v="1271" actId="20577"/>
          <ac:spMkLst>
            <pc:docMk/>
            <pc:sldMk cId="423446692" sldId="265"/>
            <ac:spMk id="179" creationId="{2618EF0D-6BC3-4F49-AE84-C8D6D52CDBE5}"/>
          </ac:spMkLst>
        </pc:spChg>
        <pc:spChg chg="mod">
          <ac:chgData name="Jenefer Silva Monteiro" userId="bb9653d8-75ff-41bd-8c0e-aae66cfce529" providerId="ADAL" clId="{688C4339-8992-4B19-8799-927A909C1B43}" dt="2021-02-03T14:45:26.213" v="627" actId="571"/>
          <ac:spMkLst>
            <pc:docMk/>
            <pc:sldMk cId="423446692" sldId="265"/>
            <ac:spMk id="179" creationId="{68957E4B-4FFB-4401-8D69-D391486C235A}"/>
          </ac:spMkLst>
        </pc:spChg>
        <pc:spChg chg="add mod">
          <ac:chgData name="Jenefer Silva Monteiro" userId="bb9653d8-75ff-41bd-8c0e-aae66cfce529" providerId="ADAL" clId="{688C4339-8992-4B19-8799-927A909C1B43}" dt="2021-02-18T19:00:41.800" v="1283" actId="1035"/>
          <ac:spMkLst>
            <pc:docMk/>
            <pc:sldMk cId="423446692" sldId="265"/>
            <ac:spMk id="180" creationId="{86AD54E0-DADD-4F06-9DBA-9F741CE5EF68}"/>
          </ac:spMkLst>
        </pc:spChg>
        <pc:spChg chg="mod">
          <ac:chgData name="Jenefer Silva Monteiro" userId="bb9653d8-75ff-41bd-8c0e-aae66cfce529" providerId="ADAL" clId="{688C4339-8992-4B19-8799-927A909C1B43}" dt="2021-02-03T14:45:26.213" v="627" actId="571"/>
          <ac:spMkLst>
            <pc:docMk/>
            <pc:sldMk cId="423446692" sldId="265"/>
            <ac:spMk id="180" creationId="{94B5A0AA-036D-49B6-8CC3-072D5FA5FE64}"/>
          </ac:spMkLst>
        </pc:spChg>
        <pc:spChg chg="mod">
          <ac:chgData name="Jenefer Silva Monteiro" userId="bb9653d8-75ff-41bd-8c0e-aae66cfce529" providerId="ADAL" clId="{688C4339-8992-4B19-8799-927A909C1B43}" dt="2021-02-03T14:45:26.213" v="627" actId="571"/>
          <ac:spMkLst>
            <pc:docMk/>
            <pc:sldMk cId="423446692" sldId="265"/>
            <ac:spMk id="181" creationId="{944EBC54-0F75-432C-A1AC-F392F0DBAD1D}"/>
          </ac:spMkLst>
        </pc:spChg>
        <pc:spChg chg="add mod">
          <ac:chgData name="Jenefer Silva Monteiro" userId="bb9653d8-75ff-41bd-8c0e-aae66cfce529" providerId="ADAL" clId="{688C4339-8992-4B19-8799-927A909C1B43}" dt="2021-02-18T19:00:52.592" v="1285" actId="1036"/>
          <ac:spMkLst>
            <pc:docMk/>
            <pc:sldMk cId="423446692" sldId="265"/>
            <ac:spMk id="181" creationId="{C289914B-A14D-41EE-998F-B9119248F048}"/>
          </ac:spMkLst>
        </pc:spChg>
        <pc:spChg chg="add mod">
          <ac:chgData name="Jenefer Silva Monteiro" userId="bb9653d8-75ff-41bd-8c0e-aae66cfce529" providerId="ADAL" clId="{688C4339-8992-4B19-8799-927A909C1B43}" dt="2021-02-18T19:01:03.715" v="1288" actId="20577"/>
          <ac:spMkLst>
            <pc:docMk/>
            <pc:sldMk cId="423446692" sldId="265"/>
            <ac:spMk id="182" creationId="{B1D2AD6D-24D5-4B64-AD68-2329E06A0AF5}"/>
          </ac:spMkLst>
        </pc:spChg>
        <pc:spChg chg="mod">
          <ac:chgData name="Jenefer Silva Monteiro" userId="bb9653d8-75ff-41bd-8c0e-aae66cfce529" providerId="ADAL" clId="{688C4339-8992-4B19-8799-927A909C1B43}" dt="2021-02-03T14:45:26.213" v="627" actId="571"/>
          <ac:spMkLst>
            <pc:docMk/>
            <pc:sldMk cId="423446692" sldId="265"/>
            <ac:spMk id="182" creationId="{EA7C8AD3-485B-4795-BE40-ED8B075E9932}"/>
          </ac:spMkLst>
        </pc:spChg>
        <pc:spChg chg="mod">
          <ac:chgData name="Jenefer Silva Monteiro" userId="bb9653d8-75ff-41bd-8c0e-aae66cfce529" providerId="ADAL" clId="{688C4339-8992-4B19-8799-927A909C1B43}" dt="2021-02-03T14:45:26.213" v="627" actId="571"/>
          <ac:spMkLst>
            <pc:docMk/>
            <pc:sldMk cId="423446692" sldId="265"/>
            <ac:spMk id="183" creationId="{7272B2D7-3939-475F-A936-27B9EFDEF733}"/>
          </ac:spMkLst>
        </pc:spChg>
        <pc:spChg chg="mod">
          <ac:chgData name="Jenefer Silva Monteiro" userId="bb9653d8-75ff-41bd-8c0e-aae66cfce529" providerId="ADAL" clId="{688C4339-8992-4B19-8799-927A909C1B43}" dt="2021-02-03T14:45:26.213" v="627" actId="571"/>
          <ac:spMkLst>
            <pc:docMk/>
            <pc:sldMk cId="423446692" sldId="265"/>
            <ac:spMk id="184" creationId="{70F3933B-DD42-4090-BD31-0065BBC69F99}"/>
          </ac:spMkLst>
        </pc:spChg>
        <pc:spChg chg="mod">
          <ac:chgData name="Jenefer Silva Monteiro" userId="bb9653d8-75ff-41bd-8c0e-aae66cfce529" providerId="ADAL" clId="{688C4339-8992-4B19-8799-927A909C1B43}" dt="2021-02-03T14:45:26.213" v="627" actId="571"/>
          <ac:spMkLst>
            <pc:docMk/>
            <pc:sldMk cId="423446692" sldId="265"/>
            <ac:spMk id="185" creationId="{56C44DA4-F083-4488-8F30-6C9BB7A9FA3F}"/>
          </ac:spMkLst>
        </pc:spChg>
        <pc:spChg chg="mod">
          <ac:chgData name="Jenefer Silva Monteiro" userId="bb9653d8-75ff-41bd-8c0e-aae66cfce529" providerId="ADAL" clId="{688C4339-8992-4B19-8799-927A909C1B43}" dt="2021-02-03T14:45:26.213" v="627" actId="571"/>
          <ac:spMkLst>
            <pc:docMk/>
            <pc:sldMk cId="423446692" sldId="265"/>
            <ac:spMk id="186" creationId="{876CFC5E-35C4-4928-985B-BBFD7CA29301}"/>
          </ac:spMkLst>
        </pc:spChg>
        <pc:spChg chg="mod">
          <ac:chgData name="Jenefer Silva Monteiro" userId="bb9653d8-75ff-41bd-8c0e-aae66cfce529" providerId="ADAL" clId="{688C4339-8992-4B19-8799-927A909C1B43}" dt="2021-02-03T14:45:26.213" v="627" actId="571"/>
          <ac:spMkLst>
            <pc:docMk/>
            <pc:sldMk cId="423446692" sldId="265"/>
            <ac:spMk id="187" creationId="{94DE4E13-B77F-4D26-ADC8-77DBA35849C6}"/>
          </ac:spMkLst>
        </pc:spChg>
        <pc:spChg chg="mod">
          <ac:chgData name="Jenefer Silva Monteiro" userId="bb9653d8-75ff-41bd-8c0e-aae66cfce529" providerId="ADAL" clId="{688C4339-8992-4B19-8799-927A909C1B43}" dt="2021-02-03T14:45:26.213" v="627" actId="571"/>
          <ac:spMkLst>
            <pc:docMk/>
            <pc:sldMk cId="423446692" sldId="265"/>
            <ac:spMk id="188" creationId="{10192F2F-1F4E-4EA2-812D-DA5D020F9EA1}"/>
          </ac:spMkLst>
        </pc:spChg>
        <pc:spChg chg="mod">
          <ac:chgData name="Jenefer Silva Monteiro" userId="bb9653d8-75ff-41bd-8c0e-aae66cfce529" providerId="ADAL" clId="{688C4339-8992-4B19-8799-927A909C1B43}" dt="2021-02-03T14:45:26.213" v="627" actId="571"/>
          <ac:spMkLst>
            <pc:docMk/>
            <pc:sldMk cId="423446692" sldId="265"/>
            <ac:spMk id="189" creationId="{0AE341CB-9B79-46D0-8623-D7BFADC1DFA5}"/>
          </ac:spMkLst>
        </pc:spChg>
        <pc:spChg chg="mod">
          <ac:chgData name="Jenefer Silva Monteiro" userId="bb9653d8-75ff-41bd-8c0e-aae66cfce529" providerId="ADAL" clId="{688C4339-8992-4B19-8799-927A909C1B43}" dt="2021-02-03T14:45:26.213" v="627" actId="571"/>
          <ac:spMkLst>
            <pc:docMk/>
            <pc:sldMk cId="423446692" sldId="265"/>
            <ac:spMk id="190" creationId="{A7AE2399-50FA-4FA0-A815-6A5EA26BF26A}"/>
          </ac:spMkLst>
        </pc:spChg>
        <pc:spChg chg="mod">
          <ac:chgData name="Jenefer Silva Monteiro" userId="bb9653d8-75ff-41bd-8c0e-aae66cfce529" providerId="ADAL" clId="{688C4339-8992-4B19-8799-927A909C1B43}" dt="2021-02-03T14:45:26.213" v="627" actId="571"/>
          <ac:spMkLst>
            <pc:docMk/>
            <pc:sldMk cId="423446692" sldId="265"/>
            <ac:spMk id="191" creationId="{6407C08B-3CD5-47A2-AEE9-FDE0E6840F33}"/>
          </ac:spMkLst>
        </pc:spChg>
        <pc:spChg chg="mod">
          <ac:chgData name="Jenefer Silva Monteiro" userId="bb9653d8-75ff-41bd-8c0e-aae66cfce529" providerId="ADAL" clId="{688C4339-8992-4B19-8799-927A909C1B43}" dt="2021-02-03T14:45:26.213" v="627" actId="571"/>
          <ac:spMkLst>
            <pc:docMk/>
            <pc:sldMk cId="423446692" sldId="265"/>
            <ac:spMk id="192" creationId="{5428210C-9D74-4144-A609-83FEAEDC428B}"/>
          </ac:spMkLst>
        </pc:spChg>
        <pc:spChg chg="mod">
          <ac:chgData name="Jenefer Silva Monteiro" userId="bb9653d8-75ff-41bd-8c0e-aae66cfce529" providerId="ADAL" clId="{688C4339-8992-4B19-8799-927A909C1B43}" dt="2021-02-03T14:45:26.213" v="627" actId="571"/>
          <ac:spMkLst>
            <pc:docMk/>
            <pc:sldMk cId="423446692" sldId="265"/>
            <ac:spMk id="193" creationId="{29B0F1BA-EF0A-44C1-B14C-85E111EA6A65}"/>
          </ac:spMkLst>
        </pc:spChg>
        <pc:spChg chg="mod">
          <ac:chgData name="Jenefer Silva Monteiro" userId="bb9653d8-75ff-41bd-8c0e-aae66cfce529" providerId="ADAL" clId="{688C4339-8992-4B19-8799-927A909C1B43}" dt="2021-02-03T14:45:26.213" v="627" actId="571"/>
          <ac:spMkLst>
            <pc:docMk/>
            <pc:sldMk cId="423446692" sldId="265"/>
            <ac:spMk id="194" creationId="{84C4A47F-5B44-4D2F-9D0F-988F07CF7EC0}"/>
          </ac:spMkLst>
        </pc:spChg>
        <pc:spChg chg="mod">
          <ac:chgData name="Jenefer Silva Monteiro" userId="bb9653d8-75ff-41bd-8c0e-aae66cfce529" providerId="ADAL" clId="{688C4339-8992-4B19-8799-927A909C1B43}" dt="2021-02-03T14:45:26.213" v="627" actId="571"/>
          <ac:spMkLst>
            <pc:docMk/>
            <pc:sldMk cId="423446692" sldId="265"/>
            <ac:spMk id="195" creationId="{D26BCD02-8E97-4582-9C2B-FD9A142069F7}"/>
          </ac:spMkLst>
        </pc:spChg>
        <pc:spChg chg="mod">
          <ac:chgData name="Jenefer Silva Monteiro" userId="bb9653d8-75ff-41bd-8c0e-aae66cfce529" providerId="ADAL" clId="{688C4339-8992-4B19-8799-927A909C1B43}" dt="2021-02-03T14:45:26.213" v="627" actId="571"/>
          <ac:spMkLst>
            <pc:docMk/>
            <pc:sldMk cId="423446692" sldId="265"/>
            <ac:spMk id="196" creationId="{AE35243F-9E82-4FC6-A825-4CA21DF831BC}"/>
          </ac:spMkLst>
        </pc:spChg>
        <pc:spChg chg="mod">
          <ac:chgData name="Jenefer Silva Monteiro" userId="bb9653d8-75ff-41bd-8c0e-aae66cfce529" providerId="ADAL" clId="{688C4339-8992-4B19-8799-927A909C1B43}" dt="2021-02-03T14:45:26.213" v="627" actId="571"/>
          <ac:spMkLst>
            <pc:docMk/>
            <pc:sldMk cId="423446692" sldId="265"/>
            <ac:spMk id="197" creationId="{D68840CD-B9A9-4D95-A617-E198E9599247}"/>
          </ac:spMkLst>
        </pc:spChg>
        <pc:spChg chg="mod">
          <ac:chgData name="Jenefer Silva Monteiro" userId="bb9653d8-75ff-41bd-8c0e-aae66cfce529" providerId="ADAL" clId="{688C4339-8992-4B19-8799-927A909C1B43}" dt="2021-02-03T14:45:26.213" v="627" actId="571"/>
          <ac:spMkLst>
            <pc:docMk/>
            <pc:sldMk cId="423446692" sldId="265"/>
            <ac:spMk id="198" creationId="{B2A72404-D6F4-4D08-B651-99B75ED077FA}"/>
          </ac:spMkLst>
        </pc:spChg>
        <pc:spChg chg="mod">
          <ac:chgData name="Jenefer Silva Monteiro" userId="bb9653d8-75ff-41bd-8c0e-aae66cfce529" providerId="ADAL" clId="{688C4339-8992-4B19-8799-927A909C1B43}" dt="2021-02-03T14:45:26.213" v="627" actId="571"/>
          <ac:spMkLst>
            <pc:docMk/>
            <pc:sldMk cId="423446692" sldId="265"/>
            <ac:spMk id="199" creationId="{20F4C018-7217-4F96-A01F-CCF5D07A60DB}"/>
          </ac:spMkLst>
        </pc:spChg>
        <pc:spChg chg="mod">
          <ac:chgData name="Jenefer Silva Monteiro" userId="bb9653d8-75ff-41bd-8c0e-aae66cfce529" providerId="ADAL" clId="{688C4339-8992-4B19-8799-927A909C1B43}" dt="2021-02-03T14:45:26.213" v="627" actId="571"/>
          <ac:spMkLst>
            <pc:docMk/>
            <pc:sldMk cId="423446692" sldId="265"/>
            <ac:spMk id="200" creationId="{C58D2BA2-F076-45D9-8E20-6DFCBE6CB946}"/>
          </ac:spMkLst>
        </pc:spChg>
        <pc:spChg chg="mod">
          <ac:chgData name="Jenefer Silva Monteiro" userId="bb9653d8-75ff-41bd-8c0e-aae66cfce529" providerId="ADAL" clId="{688C4339-8992-4B19-8799-927A909C1B43}" dt="2021-02-03T14:45:26.213" v="627" actId="571"/>
          <ac:spMkLst>
            <pc:docMk/>
            <pc:sldMk cId="423446692" sldId="265"/>
            <ac:spMk id="201" creationId="{5BF1ECD7-D166-4932-BFB2-80C25530B2D6}"/>
          </ac:spMkLst>
        </pc:spChg>
        <pc:spChg chg="mod">
          <ac:chgData name="Jenefer Silva Monteiro" userId="bb9653d8-75ff-41bd-8c0e-aae66cfce529" providerId="ADAL" clId="{688C4339-8992-4B19-8799-927A909C1B43}" dt="2021-02-03T14:45:26.213" v="627" actId="571"/>
          <ac:spMkLst>
            <pc:docMk/>
            <pc:sldMk cId="423446692" sldId="265"/>
            <ac:spMk id="203" creationId="{160F7914-4F7E-4847-BF95-97497318215A}"/>
          </ac:spMkLst>
        </pc:spChg>
        <pc:spChg chg="mod">
          <ac:chgData name="Jenefer Silva Monteiro" userId="bb9653d8-75ff-41bd-8c0e-aae66cfce529" providerId="ADAL" clId="{688C4339-8992-4B19-8799-927A909C1B43}" dt="2021-02-03T14:45:26.213" v="627" actId="571"/>
          <ac:spMkLst>
            <pc:docMk/>
            <pc:sldMk cId="423446692" sldId="265"/>
            <ac:spMk id="206" creationId="{BA7CEAA4-03B5-48F5-862F-2A1B688CEA03}"/>
          </ac:spMkLst>
        </pc:spChg>
        <pc:spChg chg="mod">
          <ac:chgData name="Jenefer Silva Monteiro" userId="bb9653d8-75ff-41bd-8c0e-aae66cfce529" providerId="ADAL" clId="{688C4339-8992-4B19-8799-927A909C1B43}" dt="2021-02-03T14:45:26.213" v="627" actId="571"/>
          <ac:spMkLst>
            <pc:docMk/>
            <pc:sldMk cId="423446692" sldId="265"/>
            <ac:spMk id="207" creationId="{304C16DE-EAC6-45F4-8141-2211CB4F4475}"/>
          </ac:spMkLst>
        </pc:spChg>
        <pc:spChg chg="mod">
          <ac:chgData name="Jenefer Silva Monteiro" userId="bb9653d8-75ff-41bd-8c0e-aae66cfce529" providerId="ADAL" clId="{688C4339-8992-4B19-8799-927A909C1B43}" dt="2021-02-03T14:45:26.213" v="627" actId="571"/>
          <ac:spMkLst>
            <pc:docMk/>
            <pc:sldMk cId="423446692" sldId="265"/>
            <ac:spMk id="208" creationId="{F19EA176-ADC4-490D-BF56-3F14F98336B7}"/>
          </ac:spMkLst>
        </pc:spChg>
        <pc:spChg chg="mod">
          <ac:chgData name="Jenefer Silva Monteiro" userId="bb9653d8-75ff-41bd-8c0e-aae66cfce529" providerId="ADAL" clId="{688C4339-8992-4B19-8799-927A909C1B43}" dt="2021-02-03T14:45:26.213" v="627" actId="571"/>
          <ac:spMkLst>
            <pc:docMk/>
            <pc:sldMk cId="423446692" sldId="265"/>
            <ac:spMk id="209" creationId="{41B1A9E2-FB0D-4FB5-9C72-9B70AAC1927E}"/>
          </ac:spMkLst>
        </pc:spChg>
        <pc:spChg chg="mod">
          <ac:chgData name="Jenefer Silva Monteiro" userId="bb9653d8-75ff-41bd-8c0e-aae66cfce529" providerId="ADAL" clId="{688C4339-8992-4B19-8799-927A909C1B43}" dt="2021-02-03T14:45:26.213" v="627" actId="571"/>
          <ac:spMkLst>
            <pc:docMk/>
            <pc:sldMk cId="423446692" sldId="265"/>
            <ac:spMk id="210" creationId="{95165CA6-5C9D-4606-BE6C-43E432CCDD19}"/>
          </ac:spMkLst>
        </pc:spChg>
        <pc:spChg chg="mod">
          <ac:chgData name="Jenefer Silva Monteiro" userId="bb9653d8-75ff-41bd-8c0e-aae66cfce529" providerId="ADAL" clId="{688C4339-8992-4B19-8799-927A909C1B43}" dt="2021-02-03T14:45:26.213" v="627" actId="571"/>
          <ac:spMkLst>
            <pc:docMk/>
            <pc:sldMk cId="423446692" sldId="265"/>
            <ac:spMk id="211" creationId="{B1D11500-13D8-4383-8507-64FCCE86ABF8}"/>
          </ac:spMkLst>
        </pc:spChg>
        <pc:spChg chg="mod">
          <ac:chgData name="Jenefer Silva Monteiro" userId="bb9653d8-75ff-41bd-8c0e-aae66cfce529" providerId="ADAL" clId="{688C4339-8992-4B19-8799-927A909C1B43}" dt="2021-02-03T14:45:26.213" v="627" actId="571"/>
          <ac:spMkLst>
            <pc:docMk/>
            <pc:sldMk cId="423446692" sldId="265"/>
            <ac:spMk id="212" creationId="{6097EA64-7754-454F-9C93-D9BE2A606A88}"/>
          </ac:spMkLst>
        </pc:spChg>
        <pc:spChg chg="mod">
          <ac:chgData name="Jenefer Silva Monteiro" userId="bb9653d8-75ff-41bd-8c0e-aae66cfce529" providerId="ADAL" clId="{688C4339-8992-4B19-8799-927A909C1B43}" dt="2021-02-03T14:45:26.213" v="627" actId="571"/>
          <ac:spMkLst>
            <pc:docMk/>
            <pc:sldMk cId="423446692" sldId="265"/>
            <ac:spMk id="213" creationId="{9A126102-09E2-4646-942F-2329C1AFC0A0}"/>
          </ac:spMkLst>
        </pc:spChg>
        <pc:spChg chg="mod">
          <ac:chgData name="Jenefer Silva Monteiro" userId="bb9653d8-75ff-41bd-8c0e-aae66cfce529" providerId="ADAL" clId="{688C4339-8992-4B19-8799-927A909C1B43}" dt="2021-02-03T14:45:26.213" v="627" actId="571"/>
          <ac:spMkLst>
            <pc:docMk/>
            <pc:sldMk cId="423446692" sldId="265"/>
            <ac:spMk id="214" creationId="{75EE5DB4-918E-4F5E-9B1D-4E84F5C57268}"/>
          </ac:spMkLst>
        </pc:spChg>
        <pc:spChg chg="mod">
          <ac:chgData name="Jenefer Silva Monteiro" userId="bb9653d8-75ff-41bd-8c0e-aae66cfce529" providerId="ADAL" clId="{688C4339-8992-4B19-8799-927A909C1B43}" dt="2021-02-03T14:45:26.213" v="627" actId="571"/>
          <ac:spMkLst>
            <pc:docMk/>
            <pc:sldMk cId="423446692" sldId="265"/>
            <ac:spMk id="215" creationId="{E875D558-50DF-4264-A833-EB8875C5F50C}"/>
          </ac:spMkLst>
        </pc:spChg>
        <pc:spChg chg="mod">
          <ac:chgData name="Jenefer Silva Monteiro" userId="bb9653d8-75ff-41bd-8c0e-aae66cfce529" providerId="ADAL" clId="{688C4339-8992-4B19-8799-927A909C1B43}" dt="2021-02-03T14:45:26.213" v="627" actId="571"/>
          <ac:spMkLst>
            <pc:docMk/>
            <pc:sldMk cId="423446692" sldId="265"/>
            <ac:spMk id="216" creationId="{A54E010B-C3BC-4095-B53F-04C28CCA8597}"/>
          </ac:spMkLst>
        </pc:spChg>
        <pc:spChg chg="mod">
          <ac:chgData name="Jenefer Silva Monteiro" userId="bb9653d8-75ff-41bd-8c0e-aae66cfce529" providerId="ADAL" clId="{688C4339-8992-4B19-8799-927A909C1B43}" dt="2021-02-03T14:45:26.213" v="627" actId="571"/>
          <ac:spMkLst>
            <pc:docMk/>
            <pc:sldMk cId="423446692" sldId="265"/>
            <ac:spMk id="217" creationId="{D32A14C9-3A3E-480D-A098-9AE045C01A69}"/>
          </ac:spMkLst>
        </pc:spChg>
        <pc:spChg chg="mod">
          <ac:chgData name="Jenefer Silva Monteiro" userId="bb9653d8-75ff-41bd-8c0e-aae66cfce529" providerId="ADAL" clId="{688C4339-8992-4B19-8799-927A909C1B43}" dt="2021-02-03T14:45:26.213" v="627" actId="571"/>
          <ac:spMkLst>
            <pc:docMk/>
            <pc:sldMk cId="423446692" sldId="265"/>
            <ac:spMk id="218" creationId="{DA72D755-D543-4C29-BBE7-E8DC34D5D352}"/>
          </ac:spMkLst>
        </pc:spChg>
        <pc:spChg chg="mod">
          <ac:chgData name="Jenefer Silva Monteiro" userId="bb9653d8-75ff-41bd-8c0e-aae66cfce529" providerId="ADAL" clId="{688C4339-8992-4B19-8799-927A909C1B43}" dt="2021-02-03T14:45:26.213" v="627" actId="571"/>
          <ac:spMkLst>
            <pc:docMk/>
            <pc:sldMk cId="423446692" sldId="265"/>
            <ac:spMk id="219" creationId="{6CC1B39A-3804-4887-839B-E1F0CC4B7585}"/>
          </ac:spMkLst>
        </pc:spChg>
        <pc:spChg chg="mod">
          <ac:chgData name="Jenefer Silva Monteiro" userId="bb9653d8-75ff-41bd-8c0e-aae66cfce529" providerId="ADAL" clId="{688C4339-8992-4B19-8799-927A909C1B43}" dt="2021-02-03T14:45:26.213" v="627" actId="571"/>
          <ac:spMkLst>
            <pc:docMk/>
            <pc:sldMk cId="423446692" sldId="265"/>
            <ac:spMk id="220" creationId="{A186BAC5-CCFE-472D-85FB-15AA330BD895}"/>
          </ac:spMkLst>
        </pc:spChg>
        <pc:spChg chg="mod">
          <ac:chgData name="Jenefer Silva Monteiro" userId="bb9653d8-75ff-41bd-8c0e-aae66cfce529" providerId="ADAL" clId="{688C4339-8992-4B19-8799-927A909C1B43}" dt="2021-02-03T14:45:26.213" v="627" actId="571"/>
          <ac:spMkLst>
            <pc:docMk/>
            <pc:sldMk cId="423446692" sldId="265"/>
            <ac:spMk id="221" creationId="{B149B14C-76DD-4462-82B7-B0C35AF57A6A}"/>
          </ac:spMkLst>
        </pc:spChg>
        <pc:spChg chg="mod">
          <ac:chgData name="Jenefer Silva Monteiro" userId="bb9653d8-75ff-41bd-8c0e-aae66cfce529" providerId="ADAL" clId="{688C4339-8992-4B19-8799-927A909C1B43}" dt="2021-02-03T14:45:26.213" v="627" actId="571"/>
          <ac:spMkLst>
            <pc:docMk/>
            <pc:sldMk cId="423446692" sldId="265"/>
            <ac:spMk id="222" creationId="{8F7E880B-8DE3-4B4C-A59F-CC8308A14A97}"/>
          </ac:spMkLst>
        </pc:spChg>
        <pc:spChg chg="mod">
          <ac:chgData name="Jenefer Silva Monteiro" userId="bb9653d8-75ff-41bd-8c0e-aae66cfce529" providerId="ADAL" clId="{688C4339-8992-4B19-8799-927A909C1B43}" dt="2021-02-03T14:45:26.213" v="627" actId="571"/>
          <ac:spMkLst>
            <pc:docMk/>
            <pc:sldMk cId="423446692" sldId="265"/>
            <ac:spMk id="223" creationId="{CC4D2970-5EF2-424E-A46D-45DFBE721B92}"/>
          </ac:spMkLst>
        </pc:spChg>
        <pc:spChg chg="mod">
          <ac:chgData name="Jenefer Silva Monteiro" userId="bb9653d8-75ff-41bd-8c0e-aae66cfce529" providerId="ADAL" clId="{688C4339-8992-4B19-8799-927A909C1B43}" dt="2021-02-03T14:45:26.213" v="627" actId="571"/>
          <ac:spMkLst>
            <pc:docMk/>
            <pc:sldMk cId="423446692" sldId="265"/>
            <ac:spMk id="224" creationId="{E14A3C6C-7536-42F4-A121-C1514CD1A0A4}"/>
          </ac:spMkLst>
        </pc:spChg>
        <pc:spChg chg="mod">
          <ac:chgData name="Jenefer Silva Monteiro" userId="bb9653d8-75ff-41bd-8c0e-aae66cfce529" providerId="ADAL" clId="{688C4339-8992-4B19-8799-927A909C1B43}" dt="2021-02-03T14:45:26.213" v="627" actId="571"/>
          <ac:spMkLst>
            <pc:docMk/>
            <pc:sldMk cId="423446692" sldId="265"/>
            <ac:spMk id="225" creationId="{8EC79C05-D7A6-4682-AD24-737F62DF1743}"/>
          </ac:spMkLst>
        </pc:spChg>
        <pc:spChg chg="mod">
          <ac:chgData name="Jenefer Silva Monteiro" userId="bb9653d8-75ff-41bd-8c0e-aae66cfce529" providerId="ADAL" clId="{688C4339-8992-4B19-8799-927A909C1B43}" dt="2021-02-03T14:45:26.213" v="627" actId="571"/>
          <ac:spMkLst>
            <pc:docMk/>
            <pc:sldMk cId="423446692" sldId="265"/>
            <ac:spMk id="226" creationId="{A52FF52C-8FBB-4F53-99A3-DB407D02EBD7}"/>
          </ac:spMkLst>
        </pc:spChg>
        <pc:spChg chg="mod">
          <ac:chgData name="Jenefer Silva Monteiro" userId="bb9653d8-75ff-41bd-8c0e-aae66cfce529" providerId="ADAL" clId="{688C4339-8992-4B19-8799-927A909C1B43}" dt="2021-02-03T14:45:26.213" v="627" actId="571"/>
          <ac:spMkLst>
            <pc:docMk/>
            <pc:sldMk cId="423446692" sldId="265"/>
            <ac:spMk id="227" creationId="{60A84060-AA04-4ABB-970B-102BC5986587}"/>
          </ac:spMkLst>
        </pc:spChg>
        <pc:spChg chg="mod">
          <ac:chgData name="Jenefer Silva Monteiro" userId="bb9653d8-75ff-41bd-8c0e-aae66cfce529" providerId="ADAL" clId="{688C4339-8992-4B19-8799-927A909C1B43}" dt="2021-02-03T14:45:26.213" v="627" actId="571"/>
          <ac:spMkLst>
            <pc:docMk/>
            <pc:sldMk cId="423446692" sldId="265"/>
            <ac:spMk id="228" creationId="{CA74CB43-11E7-4A51-A455-6F401785DF6E}"/>
          </ac:spMkLst>
        </pc:spChg>
        <pc:spChg chg="mod">
          <ac:chgData name="Jenefer Silva Monteiro" userId="bb9653d8-75ff-41bd-8c0e-aae66cfce529" providerId="ADAL" clId="{688C4339-8992-4B19-8799-927A909C1B43}" dt="2021-02-03T14:45:26.213" v="627" actId="571"/>
          <ac:spMkLst>
            <pc:docMk/>
            <pc:sldMk cId="423446692" sldId="265"/>
            <ac:spMk id="229" creationId="{D6E1760A-1718-4B83-9019-C1CCC5059B0E}"/>
          </ac:spMkLst>
        </pc:spChg>
        <pc:spChg chg="mod">
          <ac:chgData name="Jenefer Silva Monteiro" userId="bb9653d8-75ff-41bd-8c0e-aae66cfce529" providerId="ADAL" clId="{688C4339-8992-4B19-8799-927A909C1B43}" dt="2021-02-03T14:45:26.213" v="627" actId="571"/>
          <ac:spMkLst>
            <pc:docMk/>
            <pc:sldMk cId="423446692" sldId="265"/>
            <ac:spMk id="230" creationId="{454DDB20-9CC1-4B0B-9257-436D9A642682}"/>
          </ac:spMkLst>
        </pc:spChg>
        <pc:spChg chg="mod">
          <ac:chgData name="Jenefer Silva Monteiro" userId="bb9653d8-75ff-41bd-8c0e-aae66cfce529" providerId="ADAL" clId="{688C4339-8992-4B19-8799-927A909C1B43}" dt="2021-02-03T14:45:26.213" v="627" actId="571"/>
          <ac:spMkLst>
            <pc:docMk/>
            <pc:sldMk cId="423446692" sldId="265"/>
            <ac:spMk id="231" creationId="{CCACAA9F-4786-4B6E-B3A6-FC32D31FFB0A}"/>
          </ac:spMkLst>
        </pc:spChg>
        <pc:spChg chg="mod">
          <ac:chgData name="Jenefer Silva Monteiro" userId="bb9653d8-75ff-41bd-8c0e-aae66cfce529" providerId="ADAL" clId="{688C4339-8992-4B19-8799-927A909C1B43}" dt="2021-02-03T14:45:26.213" v="627" actId="571"/>
          <ac:spMkLst>
            <pc:docMk/>
            <pc:sldMk cId="423446692" sldId="265"/>
            <ac:spMk id="232" creationId="{E66EE3F1-3B9C-4D9A-823A-D136EE5F8493}"/>
          </ac:spMkLst>
        </pc:spChg>
        <pc:spChg chg="mod">
          <ac:chgData name="Jenefer Silva Monteiro" userId="bb9653d8-75ff-41bd-8c0e-aae66cfce529" providerId="ADAL" clId="{688C4339-8992-4B19-8799-927A909C1B43}" dt="2021-02-03T14:45:26.213" v="627" actId="571"/>
          <ac:spMkLst>
            <pc:docMk/>
            <pc:sldMk cId="423446692" sldId="265"/>
            <ac:spMk id="233" creationId="{254D9175-9BF5-479C-8865-47147A7C1B89}"/>
          </ac:spMkLst>
        </pc:spChg>
        <pc:spChg chg="mod">
          <ac:chgData name="Jenefer Silva Monteiro" userId="bb9653d8-75ff-41bd-8c0e-aae66cfce529" providerId="ADAL" clId="{688C4339-8992-4B19-8799-927A909C1B43}" dt="2021-02-03T14:45:26.213" v="627" actId="571"/>
          <ac:spMkLst>
            <pc:docMk/>
            <pc:sldMk cId="423446692" sldId="265"/>
            <ac:spMk id="234" creationId="{4E4DFB61-D5EB-427C-A219-3443F4B92DF6}"/>
          </ac:spMkLst>
        </pc:spChg>
        <pc:spChg chg="mod">
          <ac:chgData name="Jenefer Silva Monteiro" userId="bb9653d8-75ff-41bd-8c0e-aae66cfce529" providerId="ADAL" clId="{688C4339-8992-4B19-8799-927A909C1B43}" dt="2021-02-03T14:45:26.213" v="627" actId="571"/>
          <ac:spMkLst>
            <pc:docMk/>
            <pc:sldMk cId="423446692" sldId="265"/>
            <ac:spMk id="235" creationId="{C3EC58FA-11AF-48C2-87AB-B9ACFBD12E8A}"/>
          </ac:spMkLst>
        </pc:spChg>
        <pc:spChg chg="mod">
          <ac:chgData name="Jenefer Silva Monteiro" userId="bb9653d8-75ff-41bd-8c0e-aae66cfce529" providerId="ADAL" clId="{688C4339-8992-4B19-8799-927A909C1B43}" dt="2021-02-03T14:45:26.213" v="627" actId="571"/>
          <ac:spMkLst>
            <pc:docMk/>
            <pc:sldMk cId="423446692" sldId="265"/>
            <ac:spMk id="236" creationId="{3BC6EC2B-186C-477F-96A0-3A909871C09B}"/>
          </ac:spMkLst>
        </pc:spChg>
        <pc:spChg chg="mod">
          <ac:chgData name="Jenefer Silva Monteiro" userId="bb9653d8-75ff-41bd-8c0e-aae66cfce529" providerId="ADAL" clId="{688C4339-8992-4B19-8799-927A909C1B43}" dt="2021-02-03T14:45:26.213" v="627" actId="571"/>
          <ac:spMkLst>
            <pc:docMk/>
            <pc:sldMk cId="423446692" sldId="265"/>
            <ac:spMk id="237" creationId="{393EEBC0-E007-4BBD-8524-7B62704A2422}"/>
          </ac:spMkLst>
        </pc:spChg>
        <pc:spChg chg="mod">
          <ac:chgData name="Jenefer Silva Monteiro" userId="bb9653d8-75ff-41bd-8c0e-aae66cfce529" providerId="ADAL" clId="{688C4339-8992-4B19-8799-927A909C1B43}" dt="2021-02-03T14:45:26.213" v="627" actId="571"/>
          <ac:spMkLst>
            <pc:docMk/>
            <pc:sldMk cId="423446692" sldId="265"/>
            <ac:spMk id="238" creationId="{0E835127-7118-4A0B-A277-4AB380F61444}"/>
          </ac:spMkLst>
        </pc:spChg>
        <pc:spChg chg="mod">
          <ac:chgData name="Jenefer Silva Monteiro" userId="bb9653d8-75ff-41bd-8c0e-aae66cfce529" providerId="ADAL" clId="{688C4339-8992-4B19-8799-927A909C1B43}" dt="2021-02-03T14:45:26.213" v="627" actId="571"/>
          <ac:spMkLst>
            <pc:docMk/>
            <pc:sldMk cId="423446692" sldId="265"/>
            <ac:spMk id="239" creationId="{4CEC5560-E4C8-4ECE-A7ED-321676364683}"/>
          </ac:spMkLst>
        </pc:spChg>
        <pc:spChg chg="mod">
          <ac:chgData name="Jenefer Silva Monteiro" userId="bb9653d8-75ff-41bd-8c0e-aae66cfce529" providerId="ADAL" clId="{688C4339-8992-4B19-8799-927A909C1B43}" dt="2021-02-03T14:45:26.213" v="627" actId="571"/>
          <ac:spMkLst>
            <pc:docMk/>
            <pc:sldMk cId="423446692" sldId="265"/>
            <ac:spMk id="240" creationId="{1B60C5F1-024B-49B9-87B0-68145CF36651}"/>
          </ac:spMkLst>
        </pc:spChg>
        <pc:spChg chg="mod">
          <ac:chgData name="Jenefer Silva Monteiro" userId="bb9653d8-75ff-41bd-8c0e-aae66cfce529" providerId="ADAL" clId="{688C4339-8992-4B19-8799-927A909C1B43}" dt="2021-02-03T14:45:26.213" v="627" actId="571"/>
          <ac:spMkLst>
            <pc:docMk/>
            <pc:sldMk cId="423446692" sldId="265"/>
            <ac:spMk id="241" creationId="{9FA910FD-66BC-4F0D-97F1-3D1C7535D437}"/>
          </ac:spMkLst>
        </pc:spChg>
        <pc:spChg chg="mod">
          <ac:chgData name="Jenefer Silva Monteiro" userId="bb9653d8-75ff-41bd-8c0e-aae66cfce529" providerId="ADAL" clId="{688C4339-8992-4B19-8799-927A909C1B43}" dt="2021-02-03T14:45:26.213" v="627" actId="571"/>
          <ac:spMkLst>
            <pc:docMk/>
            <pc:sldMk cId="423446692" sldId="265"/>
            <ac:spMk id="242" creationId="{198E13E1-2E62-4E8A-9005-0B102EF32BDF}"/>
          </ac:spMkLst>
        </pc:spChg>
        <pc:spChg chg="mod">
          <ac:chgData name="Jenefer Silva Monteiro" userId="bb9653d8-75ff-41bd-8c0e-aae66cfce529" providerId="ADAL" clId="{688C4339-8992-4B19-8799-927A909C1B43}" dt="2021-02-03T14:45:26.213" v="627" actId="571"/>
          <ac:spMkLst>
            <pc:docMk/>
            <pc:sldMk cId="423446692" sldId="265"/>
            <ac:spMk id="243" creationId="{6DCEBB37-D2EF-45F7-B0EC-BDDAC7B7D404}"/>
          </ac:spMkLst>
        </pc:spChg>
        <pc:spChg chg="mod">
          <ac:chgData name="Jenefer Silva Monteiro" userId="bb9653d8-75ff-41bd-8c0e-aae66cfce529" providerId="ADAL" clId="{688C4339-8992-4B19-8799-927A909C1B43}" dt="2021-02-03T14:45:26.213" v="627" actId="571"/>
          <ac:spMkLst>
            <pc:docMk/>
            <pc:sldMk cId="423446692" sldId="265"/>
            <ac:spMk id="244" creationId="{5B221299-CF4E-4800-BE12-35B37A39469B}"/>
          </ac:spMkLst>
        </pc:spChg>
        <pc:spChg chg="mod">
          <ac:chgData name="Jenefer Silva Monteiro" userId="bb9653d8-75ff-41bd-8c0e-aae66cfce529" providerId="ADAL" clId="{688C4339-8992-4B19-8799-927A909C1B43}" dt="2021-02-03T14:45:26.213" v="627" actId="571"/>
          <ac:spMkLst>
            <pc:docMk/>
            <pc:sldMk cId="423446692" sldId="265"/>
            <ac:spMk id="245" creationId="{AC43DFE3-664E-425C-9B72-A6CE72E124B3}"/>
          </ac:spMkLst>
        </pc:spChg>
        <pc:spChg chg="mod">
          <ac:chgData name="Jenefer Silva Monteiro" userId="bb9653d8-75ff-41bd-8c0e-aae66cfce529" providerId="ADAL" clId="{688C4339-8992-4B19-8799-927A909C1B43}" dt="2021-02-03T14:45:26.213" v="627" actId="571"/>
          <ac:spMkLst>
            <pc:docMk/>
            <pc:sldMk cId="423446692" sldId="265"/>
            <ac:spMk id="246" creationId="{94F9CC6E-381F-47A5-A43D-08D16D6C6481}"/>
          </ac:spMkLst>
        </pc:spChg>
        <pc:spChg chg="mod">
          <ac:chgData name="Jenefer Silva Monteiro" userId="bb9653d8-75ff-41bd-8c0e-aae66cfce529" providerId="ADAL" clId="{688C4339-8992-4B19-8799-927A909C1B43}" dt="2021-02-03T14:45:26.213" v="627" actId="571"/>
          <ac:spMkLst>
            <pc:docMk/>
            <pc:sldMk cId="423446692" sldId="265"/>
            <ac:spMk id="247" creationId="{D0732305-83B1-4857-854F-AE25B04FC443}"/>
          </ac:spMkLst>
        </pc:spChg>
        <pc:spChg chg="mod">
          <ac:chgData name="Jenefer Silva Monteiro" userId="bb9653d8-75ff-41bd-8c0e-aae66cfce529" providerId="ADAL" clId="{688C4339-8992-4B19-8799-927A909C1B43}" dt="2021-02-03T14:45:26.213" v="627" actId="571"/>
          <ac:spMkLst>
            <pc:docMk/>
            <pc:sldMk cId="423446692" sldId="265"/>
            <ac:spMk id="248" creationId="{8242A3B6-2449-4C3B-AF6E-45EC0B6F69A1}"/>
          </ac:spMkLst>
        </pc:spChg>
        <pc:spChg chg="mod">
          <ac:chgData name="Jenefer Silva Monteiro" userId="bb9653d8-75ff-41bd-8c0e-aae66cfce529" providerId="ADAL" clId="{688C4339-8992-4B19-8799-927A909C1B43}" dt="2021-02-03T14:45:26.213" v="627" actId="571"/>
          <ac:spMkLst>
            <pc:docMk/>
            <pc:sldMk cId="423446692" sldId="265"/>
            <ac:spMk id="249" creationId="{BAC7DB69-D3FF-41F3-AD97-DACAF6E08FE6}"/>
          </ac:spMkLst>
        </pc:spChg>
        <pc:spChg chg="mod">
          <ac:chgData name="Jenefer Silva Monteiro" userId="bb9653d8-75ff-41bd-8c0e-aae66cfce529" providerId="ADAL" clId="{688C4339-8992-4B19-8799-927A909C1B43}" dt="2021-02-03T14:45:26.213" v="627" actId="571"/>
          <ac:spMkLst>
            <pc:docMk/>
            <pc:sldMk cId="423446692" sldId="265"/>
            <ac:spMk id="250" creationId="{8A807F28-D35B-4906-8C42-22BB65C111BA}"/>
          </ac:spMkLst>
        </pc:spChg>
        <pc:spChg chg="mod">
          <ac:chgData name="Jenefer Silva Monteiro" userId="bb9653d8-75ff-41bd-8c0e-aae66cfce529" providerId="ADAL" clId="{688C4339-8992-4B19-8799-927A909C1B43}" dt="2021-02-03T14:45:26.213" v="627" actId="571"/>
          <ac:spMkLst>
            <pc:docMk/>
            <pc:sldMk cId="423446692" sldId="265"/>
            <ac:spMk id="251" creationId="{029D0DDD-E6C7-4664-9AA8-64DDBD920A7B}"/>
          </ac:spMkLst>
        </pc:spChg>
        <pc:spChg chg="mod">
          <ac:chgData name="Jenefer Silva Monteiro" userId="bb9653d8-75ff-41bd-8c0e-aae66cfce529" providerId="ADAL" clId="{688C4339-8992-4B19-8799-927A909C1B43}" dt="2021-02-03T14:45:26.213" v="627" actId="571"/>
          <ac:spMkLst>
            <pc:docMk/>
            <pc:sldMk cId="423446692" sldId="265"/>
            <ac:spMk id="252" creationId="{DCC354E4-EAE9-4C59-B0CB-6ED1B1075CD1}"/>
          </ac:spMkLst>
        </pc:spChg>
        <pc:spChg chg="mod">
          <ac:chgData name="Jenefer Silva Monteiro" userId="bb9653d8-75ff-41bd-8c0e-aae66cfce529" providerId="ADAL" clId="{688C4339-8992-4B19-8799-927A909C1B43}" dt="2021-02-03T14:45:26.213" v="627" actId="571"/>
          <ac:spMkLst>
            <pc:docMk/>
            <pc:sldMk cId="423446692" sldId="265"/>
            <ac:spMk id="253" creationId="{CC761F79-B056-4711-909F-658B3A704586}"/>
          </ac:spMkLst>
        </pc:spChg>
        <pc:spChg chg="mod">
          <ac:chgData name="Jenefer Silva Monteiro" userId="bb9653d8-75ff-41bd-8c0e-aae66cfce529" providerId="ADAL" clId="{688C4339-8992-4B19-8799-927A909C1B43}" dt="2021-02-03T14:45:26.213" v="627" actId="571"/>
          <ac:spMkLst>
            <pc:docMk/>
            <pc:sldMk cId="423446692" sldId="265"/>
            <ac:spMk id="254" creationId="{1F6CBB41-FB39-40B1-AF42-C88B812FBBF9}"/>
          </ac:spMkLst>
        </pc:spChg>
        <pc:spChg chg="mod">
          <ac:chgData name="Jenefer Silva Monteiro" userId="bb9653d8-75ff-41bd-8c0e-aae66cfce529" providerId="ADAL" clId="{688C4339-8992-4B19-8799-927A909C1B43}" dt="2021-02-03T14:45:26.213" v="627" actId="571"/>
          <ac:spMkLst>
            <pc:docMk/>
            <pc:sldMk cId="423446692" sldId="265"/>
            <ac:spMk id="255" creationId="{3B4E5E20-49BC-478A-9CF9-A1D63067BE9B}"/>
          </ac:spMkLst>
        </pc:spChg>
        <pc:spChg chg="mod">
          <ac:chgData name="Jenefer Silva Monteiro" userId="bb9653d8-75ff-41bd-8c0e-aae66cfce529" providerId="ADAL" clId="{688C4339-8992-4B19-8799-927A909C1B43}" dt="2021-02-03T14:45:26.213" v="627" actId="571"/>
          <ac:spMkLst>
            <pc:docMk/>
            <pc:sldMk cId="423446692" sldId="265"/>
            <ac:spMk id="256" creationId="{EE133AA6-B0C1-4BFB-B850-C1955BE3A8E3}"/>
          </ac:spMkLst>
        </pc:spChg>
        <pc:spChg chg="mod">
          <ac:chgData name="Jenefer Silva Monteiro" userId="bb9653d8-75ff-41bd-8c0e-aae66cfce529" providerId="ADAL" clId="{688C4339-8992-4B19-8799-927A909C1B43}" dt="2021-02-03T14:45:26.213" v="627" actId="571"/>
          <ac:spMkLst>
            <pc:docMk/>
            <pc:sldMk cId="423446692" sldId="265"/>
            <ac:spMk id="257" creationId="{57568D61-79C5-4FF4-97EB-F2DC28CB96C9}"/>
          </ac:spMkLst>
        </pc:spChg>
        <pc:spChg chg="mod">
          <ac:chgData name="Jenefer Silva Monteiro" userId="bb9653d8-75ff-41bd-8c0e-aae66cfce529" providerId="ADAL" clId="{688C4339-8992-4B19-8799-927A909C1B43}" dt="2021-02-03T14:45:26.213" v="627" actId="571"/>
          <ac:spMkLst>
            <pc:docMk/>
            <pc:sldMk cId="423446692" sldId="265"/>
            <ac:spMk id="258" creationId="{21B55B12-E700-4E80-999E-497AEDD30B06}"/>
          </ac:spMkLst>
        </pc:spChg>
        <pc:spChg chg="mod">
          <ac:chgData name="Jenefer Silva Monteiro" userId="bb9653d8-75ff-41bd-8c0e-aae66cfce529" providerId="ADAL" clId="{688C4339-8992-4B19-8799-927A909C1B43}" dt="2021-02-03T14:45:26.213" v="627" actId="571"/>
          <ac:spMkLst>
            <pc:docMk/>
            <pc:sldMk cId="423446692" sldId="265"/>
            <ac:spMk id="259" creationId="{08859153-3623-4481-A536-37D1BE195995}"/>
          </ac:spMkLst>
        </pc:spChg>
        <pc:spChg chg="mod">
          <ac:chgData name="Jenefer Silva Monteiro" userId="bb9653d8-75ff-41bd-8c0e-aae66cfce529" providerId="ADAL" clId="{688C4339-8992-4B19-8799-927A909C1B43}" dt="2021-02-03T14:45:26.213" v="627" actId="571"/>
          <ac:spMkLst>
            <pc:docMk/>
            <pc:sldMk cId="423446692" sldId="265"/>
            <ac:spMk id="260" creationId="{2AB6FD40-01EF-430C-A91F-A6E41E00E4B6}"/>
          </ac:spMkLst>
        </pc:spChg>
        <pc:spChg chg="add mod">
          <ac:chgData name="Jenefer Silva Monteiro" userId="bb9653d8-75ff-41bd-8c0e-aae66cfce529" providerId="ADAL" clId="{688C4339-8992-4B19-8799-927A909C1B43}" dt="2021-02-03T14:49:51.798" v="655" actId="20577"/>
          <ac:spMkLst>
            <pc:docMk/>
            <pc:sldMk cId="423446692" sldId="265"/>
            <ac:spMk id="261" creationId="{3F5401ED-AD91-4143-944C-29F7F6C5AC9C}"/>
          </ac:spMkLst>
        </pc:spChg>
        <pc:grpChg chg="add mod">
          <ac:chgData name="Jenefer Silva Monteiro" userId="bb9653d8-75ff-41bd-8c0e-aae66cfce529" providerId="ADAL" clId="{688C4339-8992-4B19-8799-927A909C1B43}" dt="2021-02-03T16:55:32.412" v="678" actId="164"/>
          <ac:grpSpMkLst>
            <pc:docMk/>
            <pc:sldMk cId="423446692" sldId="265"/>
            <ac:grpSpMk id="3" creationId="{71C1119A-046E-47C3-A7F6-EE13D061E11A}"/>
          </ac:grpSpMkLst>
        </pc:grpChg>
        <pc:grpChg chg="mod">
          <ac:chgData name="Jenefer Silva Monteiro" userId="bb9653d8-75ff-41bd-8c0e-aae66cfce529" providerId="ADAL" clId="{688C4339-8992-4B19-8799-927A909C1B43}" dt="2021-02-03T16:55:32.412" v="678" actId="164"/>
          <ac:grpSpMkLst>
            <pc:docMk/>
            <pc:sldMk cId="423446692" sldId="265"/>
            <ac:grpSpMk id="8" creationId="{75EECF9B-92AB-487D-9B44-7C1D1C7FB7A0}"/>
          </ac:grpSpMkLst>
        </pc:grpChg>
        <pc:grpChg chg="add del mod">
          <ac:chgData name="Jenefer Silva Monteiro" userId="bb9653d8-75ff-41bd-8c0e-aae66cfce529" providerId="ADAL" clId="{688C4339-8992-4B19-8799-927A909C1B43}" dt="2021-02-03T16:55:32.412" v="678" actId="164"/>
          <ac:grpSpMkLst>
            <pc:docMk/>
            <pc:sldMk cId="423446692" sldId="265"/>
            <ac:grpSpMk id="72" creationId="{6628A0AD-F912-4C72-9C71-CA63C13E2783}"/>
          </ac:grpSpMkLst>
        </pc:grpChg>
        <pc:grpChg chg="mod">
          <ac:chgData name="Jenefer Silva Monteiro" userId="bb9653d8-75ff-41bd-8c0e-aae66cfce529" providerId="ADAL" clId="{688C4339-8992-4B19-8799-927A909C1B43}" dt="2021-02-03T14:13:02.347" v="470"/>
          <ac:grpSpMkLst>
            <pc:docMk/>
            <pc:sldMk cId="423446692" sldId="265"/>
            <ac:grpSpMk id="74" creationId="{662775F7-6E2C-4D26-A6D2-717558966FEA}"/>
          </ac:grpSpMkLst>
        </pc:grpChg>
        <pc:grpChg chg="mod">
          <ac:chgData name="Jenefer Silva Monteiro" userId="bb9653d8-75ff-41bd-8c0e-aae66cfce529" providerId="ADAL" clId="{688C4339-8992-4B19-8799-927A909C1B43}" dt="2021-02-03T14:13:02.347" v="470"/>
          <ac:grpSpMkLst>
            <pc:docMk/>
            <pc:sldMk cId="423446692" sldId="265"/>
            <ac:grpSpMk id="76" creationId="{4B84250D-4AE2-4C56-A18E-C5740F2047C9}"/>
          </ac:grpSpMkLst>
        </pc:grpChg>
        <pc:grpChg chg="add mod">
          <ac:chgData name="Jenefer Silva Monteiro" userId="bb9653d8-75ff-41bd-8c0e-aae66cfce529" providerId="ADAL" clId="{688C4339-8992-4B19-8799-927A909C1B43}" dt="2021-02-03T14:45:26.213" v="627" actId="571"/>
          <ac:grpSpMkLst>
            <pc:docMk/>
            <pc:sldMk cId="423446692" sldId="265"/>
            <ac:grpSpMk id="147" creationId="{C67741DC-E522-4687-9BC1-5FA3FCAAA6CC}"/>
          </ac:grpSpMkLst>
        </pc:grpChg>
        <pc:grpChg chg="mod">
          <ac:chgData name="Jenefer Silva Monteiro" userId="bb9653d8-75ff-41bd-8c0e-aae66cfce529" providerId="ADAL" clId="{688C4339-8992-4B19-8799-927A909C1B43}" dt="2021-02-03T14:45:26.213" v="627" actId="571"/>
          <ac:grpSpMkLst>
            <pc:docMk/>
            <pc:sldMk cId="423446692" sldId="265"/>
            <ac:grpSpMk id="149" creationId="{1DC7AADB-2FBF-4670-9F6D-F6CF14BAAAFD}"/>
          </ac:grpSpMkLst>
        </pc:grpChg>
        <pc:grpChg chg="mod">
          <ac:chgData name="Jenefer Silva Monteiro" userId="bb9653d8-75ff-41bd-8c0e-aae66cfce529" providerId="ADAL" clId="{688C4339-8992-4B19-8799-927A909C1B43}" dt="2021-02-03T14:45:26.213" v="627" actId="571"/>
          <ac:grpSpMkLst>
            <pc:docMk/>
            <pc:sldMk cId="423446692" sldId="265"/>
            <ac:grpSpMk id="150" creationId="{729E02E2-8A8F-4234-BE75-ECBCAA9A839B}"/>
          </ac:grpSpMkLst>
        </pc:grpChg>
        <pc:grpChg chg="add mod">
          <ac:chgData name="Jenefer Silva Monteiro" userId="bb9653d8-75ff-41bd-8c0e-aae66cfce529" providerId="ADAL" clId="{688C4339-8992-4B19-8799-927A909C1B43}" dt="2021-02-03T14:45:26.213" v="627" actId="571"/>
          <ac:grpSpMkLst>
            <pc:docMk/>
            <pc:sldMk cId="423446692" sldId="265"/>
            <ac:grpSpMk id="202" creationId="{07DEED41-D1A5-4A56-98AC-54AD5196C0D6}"/>
          </ac:grpSpMkLst>
        </pc:grpChg>
        <pc:grpChg chg="mod">
          <ac:chgData name="Jenefer Silva Monteiro" userId="bb9653d8-75ff-41bd-8c0e-aae66cfce529" providerId="ADAL" clId="{688C4339-8992-4B19-8799-927A909C1B43}" dt="2021-02-03T14:45:26.213" v="627" actId="571"/>
          <ac:grpSpMkLst>
            <pc:docMk/>
            <pc:sldMk cId="423446692" sldId="265"/>
            <ac:grpSpMk id="204" creationId="{7F53578B-0004-4085-83DB-DA681F58EF8C}"/>
          </ac:grpSpMkLst>
        </pc:grpChg>
        <pc:grpChg chg="mod">
          <ac:chgData name="Jenefer Silva Monteiro" userId="bb9653d8-75ff-41bd-8c0e-aae66cfce529" providerId="ADAL" clId="{688C4339-8992-4B19-8799-927A909C1B43}" dt="2021-02-03T14:45:26.213" v="627" actId="571"/>
          <ac:grpSpMkLst>
            <pc:docMk/>
            <pc:sldMk cId="423446692" sldId="265"/>
            <ac:grpSpMk id="205" creationId="{885EACA0-B902-4913-9EA8-D9E837265844}"/>
          </ac:grpSpMkLst>
        </pc:grpChg>
        <pc:picChg chg="mod">
          <ac:chgData name="Jenefer Silva Monteiro" userId="bb9653d8-75ff-41bd-8c0e-aae66cfce529" providerId="ADAL" clId="{688C4339-8992-4B19-8799-927A909C1B43}" dt="2021-02-04T18:50:58.371" v="681"/>
          <ac:picMkLst>
            <pc:docMk/>
            <pc:sldMk cId="423446692" sldId="265"/>
            <ac:picMk id="2" creationId="{597EB063-A10C-4BB5-A7C9-546D28D08E44}"/>
          </ac:picMkLst>
        </pc:picChg>
        <pc:picChg chg="add del mod">
          <ac:chgData name="Jenefer Silva Monteiro" userId="bb9653d8-75ff-41bd-8c0e-aae66cfce529" providerId="ADAL" clId="{688C4339-8992-4B19-8799-927A909C1B43}" dt="2021-02-18T18:47:52.358" v="1179"/>
          <ac:picMkLst>
            <pc:docMk/>
            <pc:sldMk cId="423446692" sldId="265"/>
            <ac:picMk id="150" creationId="{174AB176-9BA8-4AEB-A444-32A8AB54A11E}"/>
          </ac:picMkLst>
        </pc:picChg>
      </pc:sldChg>
      <pc:sldChg chg="modSp mod">
        <pc:chgData name="Jenefer Silva Monteiro" userId="bb9653d8-75ff-41bd-8c0e-aae66cfce529" providerId="ADAL" clId="{688C4339-8992-4B19-8799-927A909C1B43}" dt="2021-02-18T19:01:18.138" v="1289" actId="122"/>
        <pc:sldMkLst>
          <pc:docMk/>
          <pc:sldMk cId="3394010896" sldId="266"/>
        </pc:sldMkLst>
        <pc:spChg chg="mod">
          <ac:chgData name="Jenefer Silva Monteiro" userId="bb9653d8-75ff-41bd-8c0e-aae66cfce529" providerId="ADAL" clId="{688C4339-8992-4B19-8799-927A909C1B43}" dt="2021-02-18T19:01:18.138" v="1289" actId="122"/>
          <ac:spMkLst>
            <pc:docMk/>
            <pc:sldMk cId="3394010896" sldId="266"/>
            <ac:spMk id="5" creationId="{F70DD545-1836-4996-A112-BE34A73DD593}"/>
          </ac:spMkLst>
        </pc:spChg>
      </pc:sldChg>
      <pc:sldChg chg="addSp delSp modSp add mod modAnim">
        <pc:chgData name="Jenefer Silva Monteiro" userId="bb9653d8-75ff-41bd-8c0e-aae66cfce529" providerId="ADAL" clId="{688C4339-8992-4B19-8799-927A909C1B43}" dt="2021-02-18T18:29:42.907" v="935" actId="403"/>
        <pc:sldMkLst>
          <pc:docMk/>
          <pc:sldMk cId="4074472068" sldId="267"/>
        </pc:sldMkLst>
        <pc:spChg chg="del">
          <ac:chgData name="Jenefer Silva Monteiro" userId="bb9653d8-75ff-41bd-8c0e-aae66cfce529" providerId="ADAL" clId="{688C4339-8992-4B19-8799-927A909C1B43}" dt="2021-02-03T13:08:39.347" v="325" actId="478"/>
          <ac:spMkLst>
            <pc:docMk/>
            <pc:sldMk cId="4074472068" sldId="267"/>
            <ac:spMk id="3" creationId="{78C3FACC-E342-4A6A-9E04-61E1CF41E0EF}"/>
          </ac:spMkLst>
        </pc:spChg>
        <pc:spChg chg="add mod ord">
          <ac:chgData name="Jenefer Silva Monteiro" userId="bb9653d8-75ff-41bd-8c0e-aae66cfce529" providerId="ADAL" clId="{688C4339-8992-4B19-8799-927A909C1B43}" dt="2021-02-03T13:10:04.679" v="333" actId="1076"/>
          <ac:spMkLst>
            <pc:docMk/>
            <pc:sldMk cId="4074472068" sldId="267"/>
            <ac:spMk id="11" creationId="{05FA21F0-FC89-4143-B2BA-8D3B47A9DCB1}"/>
          </ac:spMkLst>
        </pc:spChg>
        <pc:spChg chg="add mod">
          <ac:chgData name="Jenefer Silva Monteiro" userId="bb9653d8-75ff-41bd-8c0e-aae66cfce529" providerId="ADAL" clId="{688C4339-8992-4B19-8799-927A909C1B43}" dt="2021-02-18T18:29:42.907" v="935" actId="403"/>
          <ac:spMkLst>
            <pc:docMk/>
            <pc:sldMk cId="4074472068" sldId="267"/>
            <ac:spMk id="12" creationId="{92B3DFDC-E35D-4E6D-BE2E-17F3E917B253}"/>
          </ac:spMkLst>
        </pc:spChg>
        <pc:picChg chg="mod">
          <ac:chgData name="Jenefer Silva Monteiro" userId="bb9653d8-75ff-41bd-8c0e-aae66cfce529" providerId="ADAL" clId="{688C4339-8992-4B19-8799-927A909C1B43}" dt="2021-02-03T13:21:04.795" v="369" actId="1076"/>
          <ac:picMkLst>
            <pc:docMk/>
            <pc:sldMk cId="4074472068" sldId="267"/>
            <ac:picMk id="7" creationId="{002C5C24-3262-4E59-8E76-E3F8DB6A36DB}"/>
          </ac:picMkLst>
        </pc:picChg>
        <pc:picChg chg="mod">
          <ac:chgData name="Jenefer Silva Monteiro" userId="bb9653d8-75ff-41bd-8c0e-aae66cfce529" providerId="ADAL" clId="{688C4339-8992-4B19-8799-927A909C1B43}" dt="2021-02-03T13:21:10.966" v="370" actId="1076"/>
          <ac:picMkLst>
            <pc:docMk/>
            <pc:sldMk cId="4074472068" sldId="267"/>
            <ac:picMk id="8" creationId="{34616A46-BF24-4D95-A8D4-DB821FD61090}"/>
          </ac:picMkLst>
        </pc:picChg>
        <pc:picChg chg="mod">
          <ac:chgData name="Jenefer Silva Monteiro" userId="bb9653d8-75ff-41bd-8c0e-aae66cfce529" providerId="ADAL" clId="{688C4339-8992-4B19-8799-927A909C1B43}" dt="2021-02-03T13:21:15.734" v="371" actId="1076"/>
          <ac:picMkLst>
            <pc:docMk/>
            <pc:sldMk cId="4074472068" sldId="267"/>
            <ac:picMk id="9" creationId="{ED39AAEB-A25D-4174-8A18-EA8394812DDB}"/>
          </ac:picMkLst>
        </pc:picChg>
        <pc:picChg chg="mod">
          <ac:chgData name="Jenefer Silva Monteiro" userId="bb9653d8-75ff-41bd-8c0e-aae66cfce529" providerId="ADAL" clId="{688C4339-8992-4B19-8799-927A909C1B43}" dt="2021-02-03T13:21:20.644" v="372" actId="1076"/>
          <ac:picMkLst>
            <pc:docMk/>
            <pc:sldMk cId="4074472068" sldId="267"/>
            <ac:picMk id="10" creationId="{9DA44ABD-C2F5-4360-BB1B-B7274D2B8A49}"/>
          </ac:picMkLst>
        </pc:picChg>
      </pc:sldChg>
      <pc:sldChg chg="addSp delSp modSp add mod modTransition delAnim modAnim">
        <pc:chgData name="Jenefer Silva Monteiro" userId="bb9653d8-75ff-41bd-8c0e-aae66cfce529" providerId="ADAL" clId="{688C4339-8992-4B19-8799-927A909C1B43}" dt="2021-02-18T18:41:39.284" v="1128" actId="14100"/>
        <pc:sldMkLst>
          <pc:docMk/>
          <pc:sldMk cId="933055298" sldId="268"/>
        </pc:sldMkLst>
        <pc:spChg chg="add mod">
          <ac:chgData name="Jenefer Silva Monteiro" userId="bb9653d8-75ff-41bd-8c0e-aae66cfce529" providerId="ADAL" clId="{688C4339-8992-4B19-8799-927A909C1B43}" dt="2021-02-18T18:35:23.278" v="1076" actId="1035"/>
          <ac:spMkLst>
            <pc:docMk/>
            <pc:sldMk cId="933055298" sldId="268"/>
            <ac:spMk id="3" creationId="{ACDD800E-10F7-4241-BDAC-2B140E49310B}"/>
          </ac:spMkLst>
        </pc:spChg>
        <pc:spChg chg="del">
          <ac:chgData name="Jenefer Silva Monteiro" userId="bb9653d8-75ff-41bd-8c0e-aae66cfce529" providerId="ADAL" clId="{688C4339-8992-4B19-8799-927A909C1B43}" dt="2021-02-03T13:58:41.681" v="424" actId="478"/>
          <ac:spMkLst>
            <pc:docMk/>
            <pc:sldMk cId="933055298" sldId="268"/>
            <ac:spMk id="4" creationId="{FB5148DF-8674-43BA-A61F-BDEBB1BF2909}"/>
          </ac:spMkLst>
        </pc:spChg>
        <pc:spChg chg="add mod">
          <ac:chgData name="Jenefer Silva Monteiro" userId="bb9653d8-75ff-41bd-8c0e-aae66cfce529" providerId="ADAL" clId="{688C4339-8992-4B19-8799-927A909C1B43}" dt="2021-02-18T18:36:18.623" v="1084" actId="1035"/>
          <ac:spMkLst>
            <pc:docMk/>
            <pc:sldMk cId="933055298" sldId="268"/>
            <ac:spMk id="5" creationId="{8ACE3A60-3D00-45CC-BE2E-B40D46990DEB}"/>
          </ac:spMkLst>
        </pc:spChg>
        <pc:spChg chg="del">
          <ac:chgData name="Jenefer Silva Monteiro" userId="bb9653d8-75ff-41bd-8c0e-aae66cfce529" providerId="ADAL" clId="{688C4339-8992-4B19-8799-927A909C1B43}" dt="2021-02-03T13:58:40.936" v="423" actId="478"/>
          <ac:spMkLst>
            <pc:docMk/>
            <pc:sldMk cId="933055298" sldId="268"/>
            <ac:spMk id="5" creationId="{F70DD545-1836-4996-A112-BE34A73DD593}"/>
          </ac:spMkLst>
        </pc:spChg>
        <pc:spChg chg="add mod">
          <ac:chgData name="Jenefer Silva Monteiro" userId="bb9653d8-75ff-41bd-8c0e-aae66cfce529" providerId="ADAL" clId="{688C4339-8992-4B19-8799-927A909C1B43}" dt="2021-02-18T18:36:43.526" v="1087" actId="14100"/>
          <ac:spMkLst>
            <pc:docMk/>
            <pc:sldMk cId="933055298" sldId="268"/>
            <ac:spMk id="6" creationId="{B5BF821C-6465-4821-86BD-473268FE47F5}"/>
          </ac:spMkLst>
        </pc:spChg>
        <pc:spChg chg="add mod">
          <ac:chgData name="Jenefer Silva Monteiro" userId="bb9653d8-75ff-41bd-8c0e-aae66cfce529" providerId="ADAL" clId="{688C4339-8992-4B19-8799-927A909C1B43}" dt="2021-02-18T18:37:03.043" v="1091" actId="14100"/>
          <ac:spMkLst>
            <pc:docMk/>
            <pc:sldMk cId="933055298" sldId="268"/>
            <ac:spMk id="7" creationId="{010ACC67-AA02-443F-A0C9-9F228FC66DD2}"/>
          </ac:spMkLst>
        </pc:spChg>
        <pc:spChg chg="add mod">
          <ac:chgData name="Jenefer Silva Monteiro" userId="bb9653d8-75ff-41bd-8c0e-aae66cfce529" providerId="ADAL" clId="{688C4339-8992-4B19-8799-927A909C1B43}" dt="2021-02-18T18:37:29.822" v="1096" actId="1038"/>
          <ac:spMkLst>
            <pc:docMk/>
            <pc:sldMk cId="933055298" sldId="268"/>
            <ac:spMk id="9" creationId="{48412639-6DCF-4232-89AC-38C75AE44A24}"/>
          </ac:spMkLst>
        </pc:spChg>
        <pc:spChg chg="add mod">
          <ac:chgData name="Jenefer Silva Monteiro" userId="bb9653d8-75ff-41bd-8c0e-aae66cfce529" providerId="ADAL" clId="{688C4339-8992-4B19-8799-927A909C1B43}" dt="2021-02-18T18:37:44.355" v="1099" actId="14100"/>
          <ac:spMkLst>
            <pc:docMk/>
            <pc:sldMk cId="933055298" sldId="268"/>
            <ac:spMk id="10" creationId="{2BCFAE24-1DE5-4FF8-9706-9F1BCD6712B3}"/>
          </ac:spMkLst>
        </pc:spChg>
        <pc:spChg chg="del">
          <ac:chgData name="Jenefer Silva Monteiro" userId="bb9653d8-75ff-41bd-8c0e-aae66cfce529" providerId="ADAL" clId="{688C4339-8992-4B19-8799-927A909C1B43}" dt="2021-02-03T13:58:44.390" v="425" actId="478"/>
          <ac:spMkLst>
            <pc:docMk/>
            <pc:sldMk cId="933055298" sldId="268"/>
            <ac:spMk id="10" creationId="{5101D0CF-13E3-47AC-951E-5CB4C06EFB08}"/>
          </ac:spMkLst>
        </pc:spChg>
        <pc:spChg chg="add mod">
          <ac:chgData name="Jenefer Silva Monteiro" userId="bb9653d8-75ff-41bd-8c0e-aae66cfce529" providerId="ADAL" clId="{688C4339-8992-4B19-8799-927A909C1B43}" dt="2021-02-18T18:38:04.998" v="1102" actId="14100"/>
          <ac:spMkLst>
            <pc:docMk/>
            <pc:sldMk cId="933055298" sldId="268"/>
            <ac:spMk id="11" creationId="{EA543C4E-6B1A-41DA-A802-F125BB367DFF}"/>
          </ac:spMkLst>
        </pc:spChg>
        <pc:spChg chg="add mod">
          <ac:chgData name="Jenefer Silva Monteiro" userId="bb9653d8-75ff-41bd-8c0e-aae66cfce529" providerId="ADAL" clId="{688C4339-8992-4B19-8799-927A909C1B43}" dt="2021-02-18T18:39:39.180" v="1108" actId="14100"/>
          <ac:spMkLst>
            <pc:docMk/>
            <pc:sldMk cId="933055298" sldId="268"/>
            <ac:spMk id="12" creationId="{0E63BDCB-D364-4493-945B-707583717F30}"/>
          </ac:spMkLst>
        </pc:spChg>
        <pc:spChg chg="add mod">
          <ac:chgData name="Jenefer Silva Monteiro" userId="bb9653d8-75ff-41bd-8c0e-aae66cfce529" providerId="ADAL" clId="{688C4339-8992-4B19-8799-927A909C1B43}" dt="2021-02-18T18:40:20.868" v="1113" actId="14100"/>
          <ac:spMkLst>
            <pc:docMk/>
            <pc:sldMk cId="933055298" sldId="268"/>
            <ac:spMk id="13" creationId="{71207BD4-E433-470C-A05D-EA362EC3608B}"/>
          </ac:spMkLst>
        </pc:spChg>
        <pc:spChg chg="add del mod">
          <ac:chgData name="Jenefer Silva Monteiro" userId="bb9653d8-75ff-41bd-8c0e-aae66cfce529" providerId="ADAL" clId="{688C4339-8992-4B19-8799-927A909C1B43}" dt="2021-02-18T18:40:34.039" v="1115" actId="478"/>
          <ac:spMkLst>
            <pc:docMk/>
            <pc:sldMk cId="933055298" sldId="268"/>
            <ac:spMk id="14" creationId="{CBBE5973-F81C-4315-A180-F447199B9D56}"/>
          </ac:spMkLst>
        </pc:spChg>
        <pc:spChg chg="add mod">
          <ac:chgData name="Jenefer Silva Monteiro" userId="bb9653d8-75ff-41bd-8c0e-aae66cfce529" providerId="ADAL" clId="{688C4339-8992-4B19-8799-927A909C1B43}" dt="2021-02-18T18:41:11.626" v="1122" actId="14100"/>
          <ac:spMkLst>
            <pc:docMk/>
            <pc:sldMk cId="933055298" sldId="268"/>
            <ac:spMk id="15" creationId="{2BC24817-AF83-4125-A19F-2D80E39CE0D5}"/>
          </ac:spMkLst>
        </pc:spChg>
        <pc:spChg chg="add mod">
          <ac:chgData name="Jenefer Silva Monteiro" userId="bb9653d8-75ff-41bd-8c0e-aae66cfce529" providerId="ADAL" clId="{688C4339-8992-4B19-8799-927A909C1B43}" dt="2021-02-18T18:41:39.284" v="1128" actId="14100"/>
          <ac:spMkLst>
            <pc:docMk/>
            <pc:sldMk cId="933055298" sldId="268"/>
            <ac:spMk id="16" creationId="{2745F39C-0310-43CC-82F6-5EB0848004BB}"/>
          </ac:spMkLst>
        </pc:spChg>
        <pc:picChg chg="mod">
          <ac:chgData name="Jenefer Silva Monteiro" userId="bb9653d8-75ff-41bd-8c0e-aae66cfce529" providerId="ADAL" clId="{688C4339-8992-4B19-8799-927A909C1B43}" dt="2021-02-03T14:00:41.905" v="431" actId="29295"/>
          <ac:picMkLst>
            <pc:docMk/>
            <pc:sldMk cId="933055298" sldId="268"/>
            <ac:picMk id="2" creationId="{597EB063-A10C-4BB5-A7C9-546D28D08E44}"/>
          </ac:picMkLst>
        </pc:picChg>
        <pc:picChg chg="mod">
          <ac:chgData name="Jenefer Silva Monteiro" userId="bb9653d8-75ff-41bd-8c0e-aae66cfce529" providerId="ADAL" clId="{688C4339-8992-4B19-8799-927A909C1B43}" dt="2021-02-18T18:40:43.593" v="1118" actId="1076"/>
          <ac:picMkLst>
            <pc:docMk/>
            <pc:sldMk cId="933055298" sldId="268"/>
            <ac:picMk id="8" creationId="{FA80E2A3-6FCB-4775-B38C-86BF885AE86B}"/>
          </ac:picMkLst>
        </pc:picChg>
      </pc:sldChg>
      <pc:sldChg chg="addSp delSp modSp add mod ord">
        <pc:chgData name="Jenefer Silva Monteiro" userId="bb9653d8-75ff-41bd-8c0e-aae66cfce529" providerId="ADAL" clId="{688C4339-8992-4B19-8799-927A909C1B43}" dt="2021-02-03T14:52:02.002" v="670" actId="1076"/>
        <pc:sldMkLst>
          <pc:docMk/>
          <pc:sldMk cId="3638399403" sldId="269"/>
        </pc:sldMkLst>
        <pc:spChg chg="mod">
          <ac:chgData name="Jenefer Silva Monteiro" userId="bb9653d8-75ff-41bd-8c0e-aae66cfce529" providerId="ADAL" clId="{688C4339-8992-4B19-8799-927A909C1B43}" dt="2021-02-03T14:52:02.002" v="670" actId="1076"/>
          <ac:spMkLst>
            <pc:docMk/>
            <pc:sldMk cId="3638399403" sldId="269"/>
            <ac:spMk id="5" creationId="{F70DD545-1836-4996-A112-BE34A73DD593}"/>
          </ac:spMkLst>
        </pc:spChg>
        <pc:spChg chg="del">
          <ac:chgData name="Jenefer Silva Monteiro" userId="bb9653d8-75ff-41bd-8c0e-aae66cfce529" providerId="ADAL" clId="{688C4339-8992-4B19-8799-927A909C1B43}" dt="2021-02-03T14:01:27.014" v="437" actId="478"/>
          <ac:spMkLst>
            <pc:docMk/>
            <pc:sldMk cId="3638399403" sldId="269"/>
            <ac:spMk id="89" creationId="{F2C6EF4B-5FEE-440F-A0FE-D6B6C4277B69}"/>
          </ac:spMkLst>
        </pc:spChg>
        <pc:spChg chg="del">
          <ac:chgData name="Jenefer Silva Monteiro" userId="bb9653d8-75ff-41bd-8c0e-aae66cfce529" providerId="ADAL" clId="{688C4339-8992-4B19-8799-927A909C1B43}" dt="2021-02-03T14:01:29.729" v="438" actId="478"/>
          <ac:spMkLst>
            <pc:docMk/>
            <pc:sldMk cId="3638399403" sldId="269"/>
            <ac:spMk id="90" creationId="{394C16C4-B965-4A62-A3F0-DFCB7378F3B3}"/>
          </ac:spMkLst>
        </pc:spChg>
        <pc:spChg chg="del">
          <ac:chgData name="Jenefer Silva Monteiro" userId="bb9653d8-75ff-41bd-8c0e-aae66cfce529" providerId="ADAL" clId="{688C4339-8992-4B19-8799-927A909C1B43}" dt="2021-02-03T14:01:31.219" v="439" actId="478"/>
          <ac:spMkLst>
            <pc:docMk/>
            <pc:sldMk cId="3638399403" sldId="269"/>
            <ac:spMk id="91" creationId="{3EC3AA82-B9EC-44A2-8934-7BD1DE38E212}"/>
          </ac:spMkLst>
        </pc:spChg>
        <pc:spChg chg="del">
          <ac:chgData name="Jenefer Silva Monteiro" userId="bb9653d8-75ff-41bd-8c0e-aae66cfce529" providerId="ADAL" clId="{688C4339-8992-4B19-8799-927A909C1B43}" dt="2021-02-03T14:01:25.297" v="436" actId="478"/>
          <ac:spMkLst>
            <pc:docMk/>
            <pc:sldMk cId="3638399403" sldId="269"/>
            <ac:spMk id="92" creationId="{586B87C2-55D2-429C-861E-66D91AB81A60}"/>
          </ac:spMkLst>
        </pc:spChg>
        <pc:grpChg chg="del">
          <ac:chgData name="Jenefer Silva Monteiro" userId="bb9653d8-75ff-41bd-8c0e-aae66cfce529" providerId="ADAL" clId="{688C4339-8992-4B19-8799-927A909C1B43}" dt="2021-02-03T14:01:18.319" v="433" actId="478"/>
          <ac:grpSpMkLst>
            <pc:docMk/>
            <pc:sldMk cId="3638399403" sldId="269"/>
            <ac:grpSpMk id="8" creationId="{75EECF9B-92AB-487D-9B44-7C1D1C7FB7A0}"/>
          </ac:grpSpMkLst>
        </pc:grpChg>
        <pc:picChg chg="add del mod">
          <ac:chgData name="Jenefer Silva Monteiro" userId="bb9653d8-75ff-41bd-8c0e-aae66cfce529" providerId="ADAL" clId="{688C4339-8992-4B19-8799-927A909C1B43}" dt="2021-02-03T14:02:40.856" v="454" actId="29295"/>
          <ac:picMkLst>
            <pc:docMk/>
            <pc:sldMk cId="3638399403" sldId="269"/>
            <ac:picMk id="2" creationId="{597EB063-A10C-4BB5-A7C9-546D28D08E44}"/>
          </ac:picMkLst>
        </pc:picChg>
      </pc:sldChg>
    </pc:docChg>
  </pc:docChgLst>
  <pc:docChgLst>
    <pc:chgData name="Jenefer Silva Monteiro" userId="bb9653d8-75ff-41bd-8c0e-aae66cfce529" providerId="ADAL" clId="{AB32ABB6-36DE-46B3-8B64-4D983F625689}"/>
    <pc:docChg chg="undo custSel addSld modSld sldOrd">
      <pc:chgData name="Jenefer Silva Monteiro" userId="bb9653d8-75ff-41bd-8c0e-aae66cfce529" providerId="ADAL" clId="{AB32ABB6-36DE-46B3-8B64-4D983F625689}" dt="2021-02-02T18:59:59.056" v="737" actId="1076"/>
      <pc:docMkLst>
        <pc:docMk/>
      </pc:docMkLst>
      <pc:sldChg chg="addSp modSp mod">
        <pc:chgData name="Jenefer Silva Monteiro" userId="bb9653d8-75ff-41bd-8c0e-aae66cfce529" providerId="ADAL" clId="{AB32ABB6-36DE-46B3-8B64-4D983F625689}" dt="2021-02-02T17:19:08.159" v="329" actId="11"/>
        <pc:sldMkLst>
          <pc:docMk/>
          <pc:sldMk cId="1588459644" sldId="257"/>
        </pc:sldMkLst>
        <pc:spChg chg="mod">
          <ac:chgData name="Jenefer Silva Monteiro" userId="bb9653d8-75ff-41bd-8c0e-aae66cfce529" providerId="ADAL" clId="{AB32ABB6-36DE-46B3-8B64-4D983F625689}" dt="2021-02-02T17:19:08.159" v="329" actId="11"/>
          <ac:spMkLst>
            <pc:docMk/>
            <pc:sldMk cId="1588459644" sldId="257"/>
            <ac:spMk id="3" creationId="{78C3FACC-E342-4A6A-9E04-61E1CF41E0EF}"/>
          </ac:spMkLst>
        </pc:spChg>
        <pc:spChg chg="add mod ord">
          <ac:chgData name="Jenefer Silva Monteiro" userId="bb9653d8-75ff-41bd-8c0e-aae66cfce529" providerId="ADAL" clId="{AB32ABB6-36DE-46B3-8B64-4D983F625689}" dt="2021-01-26T19:00:28.815" v="6" actId="1076"/>
          <ac:spMkLst>
            <pc:docMk/>
            <pc:sldMk cId="1588459644" sldId="257"/>
            <ac:spMk id="4" creationId="{077AF706-74E8-48D8-9792-F8664EEAD6B9}"/>
          </ac:spMkLst>
        </pc:spChg>
      </pc:sldChg>
      <pc:sldChg chg="addSp delSp modSp mod">
        <pc:chgData name="Jenefer Silva Monteiro" userId="bb9653d8-75ff-41bd-8c0e-aae66cfce529" providerId="ADAL" clId="{AB32ABB6-36DE-46B3-8B64-4D983F625689}" dt="2021-02-02T18:59:59.056" v="737" actId="1076"/>
        <pc:sldMkLst>
          <pc:docMk/>
          <pc:sldMk cId="1836062072" sldId="258"/>
        </pc:sldMkLst>
        <pc:spChg chg="mod">
          <ac:chgData name="Jenefer Silva Monteiro" userId="bb9653d8-75ff-41bd-8c0e-aae66cfce529" providerId="ADAL" clId="{AB32ABB6-36DE-46B3-8B64-4D983F625689}" dt="2021-02-02T18:59:59.056" v="737" actId="1076"/>
          <ac:spMkLst>
            <pc:docMk/>
            <pc:sldMk cId="1836062072" sldId="258"/>
            <ac:spMk id="2" creationId="{95BE436C-8EA3-4927-9D2A-541CD98ADE0D}"/>
          </ac:spMkLst>
        </pc:spChg>
        <pc:spChg chg="mod">
          <ac:chgData name="Jenefer Silva Monteiro" userId="bb9653d8-75ff-41bd-8c0e-aae66cfce529" providerId="ADAL" clId="{AB32ABB6-36DE-46B3-8B64-4D983F625689}" dt="2021-02-02T18:16:10.273" v="613" actId="207"/>
          <ac:spMkLst>
            <pc:docMk/>
            <pc:sldMk cId="1836062072" sldId="258"/>
            <ac:spMk id="7" creationId="{DCAA4461-D3B9-485A-98E6-3E277E49E6B5}"/>
          </ac:spMkLst>
        </pc:spChg>
        <pc:picChg chg="mod">
          <ac:chgData name="Jenefer Silva Monteiro" userId="bb9653d8-75ff-41bd-8c0e-aae66cfce529" providerId="ADAL" clId="{AB32ABB6-36DE-46B3-8B64-4D983F625689}" dt="2021-02-02T18:16:49.050" v="614" actId="1076"/>
          <ac:picMkLst>
            <pc:docMk/>
            <pc:sldMk cId="1836062072" sldId="258"/>
            <ac:picMk id="3" creationId="{48A433D0-BD13-4A34-A300-3010B213C07F}"/>
          </ac:picMkLst>
        </pc:picChg>
        <pc:picChg chg="add del mod">
          <ac:chgData name="Jenefer Silva Monteiro" userId="bb9653d8-75ff-41bd-8c0e-aae66cfce529" providerId="ADAL" clId="{AB32ABB6-36DE-46B3-8B64-4D983F625689}" dt="2021-02-02T18:16:54.869" v="616"/>
          <ac:picMkLst>
            <pc:docMk/>
            <pc:sldMk cId="1836062072" sldId="258"/>
            <ac:picMk id="4" creationId="{058B3332-762A-43B0-852A-3CF7D991AB05}"/>
          </ac:picMkLst>
        </pc:picChg>
        <pc:picChg chg="add mod">
          <ac:chgData name="Jenefer Silva Monteiro" userId="bb9653d8-75ff-41bd-8c0e-aae66cfce529" providerId="ADAL" clId="{AB32ABB6-36DE-46B3-8B64-4D983F625689}" dt="2021-02-02T18:17:47.827" v="627" actId="1076"/>
          <ac:picMkLst>
            <pc:docMk/>
            <pc:sldMk cId="1836062072" sldId="258"/>
            <ac:picMk id="5" creationId="{62A9EA55-41A5-4386-A72C-B933AB478381}"/>
          </ac:picMkLst>
        </pc:picChg>
      </pc:sldChg>
      <pc:sldChg chg="modSp mod">
        <pc:chgData name="Jenefer Silva Monteiro" userId="bb9653d8-75ff-41bd-8c0e-aae66cfce529" providerId="ADAL" clId="{AB32ABB6-36DE-46B3-8B64-4D983F625689}" dt="2021-02-02T17:13:55.701" v="293" actId="1076"/>
        <pc:sldMkLst>
          <pc:docMk/>
          <pc:sldMk cId="1282345958" sldId="259"/>
        </pc:sldMkLst>
        <pc:spChg chg="mod">
          <ac:chgData name="Jenefer Silva Monteiro" userId="bb9653d8-75ff-41bd-8c0e-aae66cfce529" providerId="ADAL" clId="{AB32ABB6-36DE-46B3-8B64-4D983F625689}" dt="2021-02-02T17:13:55.701" v="293" actId="1076"/>
          <ac:spMkLst>
            <pc:docMk/>
            <pc:sldMk cId="1282345958" sldId="259"/>
            <ac:spMk id="4" creationId="{5DA8FA13-5D8F-496F-9794-F88ADCCAF218}"/>
          </ac:spMkLst>
        </pc:spChg>
      </pc:sldChg>
      <pc:sldChg chg="modSp mod">
        <pc:chgData name="Jenefer Silva Monteiro" userId="bb9653d8-75ff-41bd-8c0e-aae66cfce529" providerId="ADAL" clId="{AB32ABB6-36DE-46B3-8B64-4D983F625689}" dt="2021-02-02T17:18:55.331" v="328" actId="11"/>
        <pc:sldMkLst>
          <pc:docMk/>
          <pc:sldMk cId="3700814585" sldId="260"/>
        </pc:sldMkLst>
        <pc:spChg chg="mod">
          <ac:chgData name="Jenefer Silva Monteiro" userId="bb9653d8-75ff-41bd-8c0e-aae66cfce529" providerId="ADAL" clId="{AB32ABB6-36DE-46B3-8B64-4D983F625689}" dt="2021-02-02T17:18:55.331" v="328" actId="11"/>
          <ac:spMkLst>
            <pc:docMk/>
            <pc:sldMk cId="3700814585" sldId="260"/>
            <ac:spMk id="3" creationId="{78C3FACC-E342-4A6A-9E04-61E1CF41E0EF}"/>
          </ac:spMkLst>
        </pc:spChg>
        <pc:picChg chg="mod">
          <ac:chgData name="Jenefer Silva Monteiro" userId="bb9653d8-75ff-41bd-8c0e-aae66cfce529" providerId="ADAL" clId="{AB32ABB6-36DE-46B3-8B64-4D983F625689}" dt="2021-02-02T17:14:32.509" v="297" actId="1076"/>
          <ac:picMkLst>
            <pc:docMk/>
            <pc:sldMk cId="3700814585" sldId="260"/>
            <ac:picMk id="5" creationId="{BC24FFC1-8558-46BC-8CBE-7FAB6101B5F0}"/>
          </ac:picMkLst>
        </pc:picChg>
      </pc:sldChg>
      <pc:sldChg chg="modSp mod">
        <pc:chgData name="Jenefer Silva Monteiro" userId="bb9653d8-75ff-41bd-8c0e-aae66cfce529" providerId="ADAL" clId="{AB32ABB6-36DE-46B3-8B64-4D983F625689}" dt="2021-02-02T17:18:37.994" v="325" actId="5793"/>
        <pc:sldMkLst>
          <pc:docMk/>
          <pc:sldMk cId="1800506115" sldId="261"/>
        </pc:sldMkLst>
        <pc:spChg chg="mod">
          <ac:chgData name="Jenefer Silva Monteiro" userId="bb9653d8-75ff-41bd-8c0e-aae66cfce529" providerId="ADAL" clId="{AB32ABB6-36DE-46B3-8B64-4D983F625689}" dt="2021-02-02T17:18:37.994" v="325" actId="5793"/>
          <ac:spMkLst>
            <pc:docMk/>
            <pc:sldMk cId="1800506115" sldId="261"/>
            <ac:spMk id="3" creationId="{78C3FACC-E342-4A6A-9E04-61E1CF41E0EF}"/>
          </ac:spMkLst>
        </pc:spChg>
      </pc:sldChg>
      <pc:sldChg chg="modSp add mod">
        <pc:chgData name="Jenefer Silva Monteiro" userId="bb9653d8-75ff-41bd-8c0e-aae66cfce529" providerId="ADAL" clId="{AB32ABB6-36DE-46B3-8B64-4D983F625689}" dt="2021-02-02T17:17:40.435" v="322" actId="11"/>
        <pc:sldMkLst>
          <pc:docMk/>
          <pc:sldMk cId="2935947136" sldId="262"/>
        </pc:sldMkLst>
        <pc:spChg chg="mod">
          <ac:chgData name="Jenefer Silva Monteiro" userId="bb9653d8-75ff-41bd-8c0e-aae66cfce529" providerId="ADAL" clId="{AB32ABB6-36DE-46B3-8B64-4D983F625689}" dt="2021-02-02T17:17:40.435" v="322" actId="11"/>
          <ac:spMkLst>
            <pc:docMk/>
            <pc:sldMk cId="2935947136" sldId="262"/>
            <ac:spMk id="3" creationId="{78C3FACC-E342-4A6A-9E04-61E1CF41E0EF}"/>
          </ac:spMkLst>
        </pc:spChg>
      </pc:sldChg>
      <pc:sldChg chg="modSp add mod">
        <pc:chgData name="Jenefer Silva Monteiro" userId="bb9653d8-75ff-41bd-8c0e-aae66cfce529" providerId="ADAL" clId="{AB32ABB6-36DE-46B3-8B64-4D983F625689}" dt="2021-02-02T17:22:26.840" v="334" actId="11"/>
        <pc:sldMkLst>
          <pc:docMk/>
          <pc:sldMk cId="592238389" sldId="263"/>
        </pc:sldMkLst>
        <pc:spChg chg="mod">
          <ac:chgData name="Jenefer Silva Monteiro" userId="bb9653d8-75ff-41bd-8c0e-aae66cfce529" providerId="ADAL" clId="{AB32ABB6-36DE-46B3-8B64-4D983F625689}" dt="2021-02-02T17:22:26.840" v="334" actId="11"/>
          <ac:spMkLst>
            <pc:docMk/>
            <pc:sldMk cId="592238389" sldId="263"/>
            <ac:spMk id="3" creationId="{78C3FACC-E342-4A6A-9E04-61E1CF41E0EF}"/>
          </ac:spMkLst>
        </pc:spChg>
      </pc:sldChg>
      <pc:sldChg chg="addSp delSp modSp add mod">
        <pc:chgData name="Jenefer Silva Monteiro" userId="bb9653d8-75ff-41bd-8c0e-aae66cfce529" providerId="ADAL" clId="{AB32ABB6-36DE-46B3-8B64-4D983F625689}" dt="2021-02-02T17:41:13.394" v="426" actId="478"/>
        <pc:sldMkLst>
          <pc:docMk/>
          <pc:sldMk cId="2338933098" sldId="264"/>
        </pc:sldMkLst>
        <pc:spChg chg="del mod">
          <ac:chgData name="Jenefer Silva Monteiro" userId="bb9653d8-75ff-41bd-8c0e-aae66cfce529" providerId="ADAL" clId="{AB32ABB6-36DE-46B3-8B64-4D983F625689}" dt="2021-02-02T17:23:01.802" v="336" actId="478"/>
          <ac:spMkLst>
            <pc:docMk/>
            <pc:sldMk cId="2338933098" sldId="264"/>
            <ac:spMk id="3" creationId="{78C3FACC-E342-4A6A-9E04-61E1CF41E0EF}"/>
          </ac:spMkLst>
        </pc:spChg>
        <pc:spChg chg="add mod">
          <ac:chgData name="Jenefer Silva Monteiro" userId="bb9653d8-75ff-41bd-8c0e-aae66cfce529" providerId="ADAL" clId="{AB32ABB6-36DE-46B3-8B64-4D983F625689}" dt="2021-02-02T17:23:05.770" v="337"/>
          <ac:spMkLst>
            <pc:docMk/>
            <pc:sldMk cId="2338933098" sldId="264"/>
            <ac:spMk id="4" creationId="{FB5148DF-8674-43BA-A61F-BDEBB1BF2909}"/>
          </ac:spMkLst>
        </pc:spChg>
        <pc:spChg chg="add mod">
          <ac:chgData name="Jenefer Silva Monteiro" userId="bb9653d8-75ff-41bd-8c0e-aae66cfce529" providerId="ADAL" clId="{AB32ABB6-36DE-46B3-8B64-4D983F625689}" dt="2021-02-02T17:29:07.337" v="380" actId="207"/>
          <ac:spMkLst>
            <pc:docMk/>
            <pc:sldMk cId="2338933098" sldId="264"/>
            <ac:spMk id="5" creationId="{F70DD545-1836-4996-A112-BE34A73DD593}"/>
          </ac:spMkLst>
        </pc:spChg>
        <pc:spChg chg="add mod">
          <ac:chgData name="Jenefer Silva Monteiro" userId="bb9653d8-75ff-41bd-8c0e-aae66cfce529" providerId="ADAL" clId="{AB32ABB6-36DE-46B3-8B64-4D983F625689}" dt="2021-02-02T17:30:28.879" v="393" actId="207"/>
          <ac:spMkLst>
            <pc:docMk/>
            <pc:sldMk cId="2338933098" sldId="264"/>
            <ac:spMk id="6" creationId="{8988FDFB-DEC2-44B7-9C57-59642FADEE3F}"/>
          </ac:spMkLst>
        </pc:spChg>
        <pc:spChg chg="add mod">
          <ac:chgData name="Jenefer Silva Monteiro" userId="bb9653d8-75ff-41bd-8c0e-aae66cfce529" providerId="ADAL" clId="{AB32ABB6-36DE-46B3-8B64-4D983F625689}" dt="2021-02-02T17:30:28.879" v="393" actId="207"/>
          <ac:spMkLst>
            <pc:docMk/>
            <pc:sldMk cId="2338933098" sldId="264"/>
            <ac:spMk id="7" creationId="{7C7146CF-3CBE-4BB6-9B5C-199B83267ECD}"/>
          </ac:spMkLst>
        </pc:spChg>
        <pc:spChg chg="add del mod">
          <ac:chgData name="Jenefer Silva Monteiro" userId="bb9653d8-75ff-41bd-8c0e-aae66cfce529" providerId="ADAL" clId="{AB32ABB6-36DE-46B3-8B64-4D983F625689}" dt="2021-02-02T17:26:28.774" v="357"/>
          <ac:spMkLst>
            <pc:docMk/>
            <pc:sldMk cId="2338933098" sldId="264"/>
            <ac:spMk id="8" creationId="{C7FA927E-74CE-4E30-AD11-933119DD5706}"/>
          </ac:spMkLst>
        </pc:spChg>
        <pc:spChg chg="add mod">
          <ac:chgData name="Jenefer Silva Monteiro" userId="bb9653d8-75ff-41bd-8c0e-aae66cfce529" providerId="ADAL" clId="{AB32ABB6-36DE-46B3-8B64-4D983F625689}" dt="2021-02-02T17:37:57.135" v="394" actId="1076"/>
          <ac:spMkLst>
            <pc:docMk/>
            <pc:sldMk cId="2338933098" sldId="264"/>
            <ac:spMk id="9" creationId="{0607D1B6-1770-48A9-A4A2-DBFE36EA292D}"/>
          </ac:spMkLst>
        </pc:spChg>
        <pc:picChg chg="add del mod">
          <ac:chgData name="Jenefer Silva Monteiro" userId="bb9653d8-75ff-41bd-8c0e-aae66cfce529" providerId="ADAL" clId="{AB32ABB6-36DE-46B3-8B64-4D983F625689}" dt="2021-02-02T17:41:13.394" v="426" actId="478"/>
          <ac:picMkLst>
            <pc:docMk/>
            <pc:sldMk cId="2338933098" sldId="264"/>
            <ac:picMk id="10" creationId="{E94CDAE4-3C89-4D77-9068-9E6559A3C0FD}"/>
          </ac:picMkLst>
        </pc:picChg>
      </pc:sldChg>
      <pc:sldChg chg="addSp delSp modSp add mod">
        <pc:chgData name="Jenefer Silva Monteiro" userId="bb9653d8-75ff-41bd-8c0e-aae66cfce529" providerId="ADAL" clId="{AB32ABB6-36DE-46B3-8B64-4D983F625689}" dt="2021-02-02T18:22:38.456" v="663" actId="20577"/>
        <pc:sldMkLst>
          <pc:docMk/>
          <pc:sldMk cId="423446692" sldId="265"/>
        </pc:sldMkLst>
        <pc:spChg chg="del">
          <ac:chgData name="Jenefer Silva Monteiro" userId="bb9653d8-75ff-41bd-8c0e-aae66cfce529" providerId="ADAL" clId="{AB32ABB6-36DE-46B3-8B64-4D983F625689}" dt="2021-02-02T17:41:31.394" v="430" actId="478"/>
          <ac:spMkLst>
            <pc:docMk/>
            <pc:sldMk cId="423446692" sldId="265"/>
            <ac:spMk id="4" creationId="{FB5148DF-8674-43BA-A61F-BDEBB1BF2909}"/>
          </ac:spMkLst>
        </pc:spChg>
        <pc:spChg chg="mod">
          <ac:chgData name="Jenefer Silva Monteiro" userId="bb9653d8-75ff-41bd-8c0e-aae66cfce529" providerId="ADAL" clId="{AB32ABB6-36DE-46B3-8B64-4D983F625689}" dt="2021-02-02T17:52:32.623" v="485" actId="1076"/>
          <ac:spMkLst>
            <pc:docMk/>
            <pc:sldMk cId="423446692" sldId="265"/>
            <ac:spMk id="5" creationId="{F70DD545-1836-4996-A112-BE34A73DD593}"/>
          </ac:spMkLst>
        </pc:spChg>
        <pc:spChg chg="del">
          <ac:chgData name="Jenefer Silva Monteiro" userId="bb9653d8-75ff-41bd-8c0e-aae66cfce529" providerId="ADAL" clId="{AB32ABB6-36DE-46B3-8B64-4D983F625689}" dt="2021-02-02T17:41:34.237" v="431" actId="478"/>
          <ac:spMkLst>
            <pc:docMk/>
            <pc:sldMk cId="423446692" sldId="265"/>
            <ac:spMk id="6" creationId="{8988FDFB-DEC2-44B7-9C57-59642FADEE3F}"/>
          </ac:spMkLst>
        </pc:spChg>
        <pc:spChg chg="del">
          <ac:chgData name="Jenefer Silva Monteiro" userId="bb9653d8-75ff-41bd-8c0e-aae66cfce529" providerId="ADAL" clId="{AB32ABB6-36DE-46B3-8B64-4D983F625689}" dt="2021-02-02T17:41:35.985" v="432" actId="478"/>
          <ac:spMkLst>
            <pc:docMk/>
            <pc:sldMk cId="423446692" sldId="265"/>
            <ac:spMk id="7" creationId="{7C7146CF-3CBE-4BB6-9B5C-199B83267ECD}"/>
          </ac:spMkLst>
        </pc:spChg>
        <pc:spChg chg="del">
          <ac:chgData name="Jenefer Silva Monteiro" userId="bb9653d8-75ff-41bd-8c0e-aae66cfce529" providerId="ADAL" clId="{AB32ABB6-36DE-46B3-8B64-4D983F625689}" dt="2021-02-02T17:41:37.929" v="433" actId="478"/>
          <ac:spMkLst>
            <pc:docMk/>
            <pc:sldMk cId="423446692" sldId="265"/>
            <ac:spMk id="9" creationId="{0607D1B6-1770-48A9-A4A2-DBFE36EA292D}"/>
          </ac:spMkLst>
        </pc:spChg>
        <pc:spChg chg="mod">
          <ac:chgData name="Jenefer Silva Monteiro" userId="bb9653d8-75ff-41bd-8c0e-aae66cfce529" providerId="ADAL" clId="{AB32ABB6-36DE-46B3-8B64-4D983F625689}" dt="2021-02-02T18:15:49.637" v="612" actId="208"/>
          <ac:spMkLst>
            <pc:docMk/>
            <pc:sldMk cId="423446692" sldId="265"/>
            <ac:spMk id="10" creationId="{2747295A-D6D4-4764-9F62-D247541571BE}"/>
          </ac:spMkLst>
        </pc:spChg>
        <pc:spChg chg="del mod">
          <ac:chgData name="Jenefer Silva Monteiro" userId="bb9653d8-75ff-41bd-8c0e-aae66cfce529" providerId="ADAL" clId="{AB32ABB6-36DE-46B3-8B64-4D983F625689}" dt="2021-02-02T17:52:07.632" v="480" actId="478"/>
          <ac:spMkLst>
            <pc:docMk/>
            <pc:sldMk cId="423446692" sldId="265"/>
            <ac:spMk id="13" creationId="{3EBFFE2E-7D12-4C31-9954-D2640F9AE916}"/>
          </ac:spMkLst>
        </pc:spChg>
        <pc:spChg chg="mod">
          <ac:chgData name="Jenefer Silva Monteiro" userId="bb9653d8-75ff-41bd-8c0e-aae66cfce529" providerId="ADAL" clId="{AB32ABB6-36DE-46B3-8B64-4D983F625689}" dt="2021-02-02T18:19:31.051" v="637" actId="1076"/>
          <ac:spMkLst>
            <pc:docMk/>
            <pc:sldMk cId="423446692" sldId="265"/>
            <ac:spMk id="14" creationId="{76837FCB-F620-4C31-A633-C3BD081E99C0}"/>
          </ac:spMkLst>
        </pc:spChg>
        <pc:spChg chg="mod">
          <ac:chgData name="Jenefer Silva Monteiro" userId="bb9653d8-75ff-41bd-8c0e-aae66cfce529" providerId="ADAL" clId="{AB32ABB6-36DE-46B3-8B64-4D983F625689}" dt="2021-02-02T18:12:22.869" v="594" actId="1035"/>
          <ac:spMkLst>
            <pc:docMk/>
            <pc:sldMk cId="423446692" sldId="265"/>
            <ac:spMk id="15" creationId="{7CDEFF73-76E6-4651-9B96-515193856DA8}"/>
          </ac:spMkLst>
        </pc:spChg>
        <pc:spChg chg="del mod">
          <ac:chgData name="Jenefer Silva Monteiro" userId="bb9653d8-75ff-41bd-8c0e-aae66cfce529" providerId="ADAL" clId="{AB32ABB6-36DE-46B3-8B64-4D983F625689}" dt="2021-02-02T17:51:49.876" v="479" actId="478"/>
          <ac:spMkLst>
            <pc:docMk/>
            <pc:sldMk cId="423446692" sldId="265"/>
            <ac:spMk id="16" creationId="{D3321539-72C4-42A3-B1CE-3F628741C4BE}"/>
          </ac:spMkLst>
        </pc:spChg>
        <pc:spChg chg="del mod">
          <ac:chgData name="Jenefer Silva Monteiro" userId="bb9653d8-75ff-41bd-8c0e-aae66cfce529" providerId="ADAL" clId="{AB32ABB6-36DE-46B3-8B64-4D983F625689}" dt="2021-02-02T17:51:49.876" v="479" actId="478"/>
          <ac:spMkLst>
            <pc:docMk/>
            <pc:sldMk cId="423446692" sldId="265"/>
            <ac:spMk id="17" creationId="{C05E84D2-8FB6-4533-8609-2BDAC0097E08}"/>
          </ac:spMkLst>
        </pc:spChg>
        <pc:spChg chg="del mod">
          <ac:chgData name="Jenefer Silva Monteiro" userId="bb9653d8-75ff-41bd-8c0e-aae66cfce529" providerId="ADAL" clId="{AB32ABB6-36DE-46B3-8B64-4D983F625689}" dt="2021-02-02T17:51:49.876" v="479" actId="478"/>
          <ac:spMkLst>
            <pc:docMk/>
            <pc:sldMk cId="423446692" sldId="265"/>
            <ac:spMk id="18" creationId="{63CA8BEC-540A-46E5-A946-369B199EECB5}"/>
          </ac:spMkLst>
        </pc:spChg>
        <pc:spChg chg="del mod">
          <ac:chgData name="Jenefer Silva Monteiro" userId="bb9653d8-75ff-41bd-8c0e-aae66cfce529" providerId="ADAL" clId="{AB32ABB6-36DE-46B3-8B64-4D983F625689}" dt="2021-02-02T17:51:49.876" v="479" actId="478"/>
          <ac:spMkLst>
            <pc:docMk/>
            <pc:sldMk cId="423446692" sldId="265"/>
            <ac:spMk id="19" creationId="{7B97599A-244C-4B81-9A46-1FACDA161D07}"/>
          </ac:spMkLst>
        </pc:spChg>
        <pc:spChg chg="del mod">
          <ac:chgData name="Jenefer Silva Monteiro" userId="bb9653d8-75ff-41bd-8c0e-aae66cfce529" providerId="ADAL" clId="{AB32ABB6-36DE-46B3-8B64-4D983F625689}" dt="2021-02-02T17:51:49.876" v="479" actId="478"/>
          <ac:spMkLst>
            <pc:docMk/>
            <pc:sldMk cId="423446692" sldId="265"/>
            <ac:spMk id="20" creationId="{96411B63-0091-44BA-BFD7-BF1A696DBE19}"/>
          </ac:spMkLst>
        </pc:spChg>
        <pc:spChg chg="del mod">
          <ac:chgData name="Jenefer Silva Monteiro" userId="bb9653d8-75ff-41bd-8c0e-aae66cfce529" providerId="ADAL" clId="{AB32ABB6-36DE-46B3-8B64-4D983F625689}" dt="2021-02-02T17:51:49.876" v="479" actId="478"/>
          <ac:spMkLst>
            <pc:docMk/>
            <pc:sldMk cId="423446692" sldId="265"/>
            <ac:spMk id="21" creationId="{3063A373-6329-4F8D-891B-B75D772153FB}"/>
          </ac:spMkLst>
        </pc:spChg>
        <pc:spChg chg="del mod">
          <ac:chgData name="Jenefer Silva Monteiro" userId="bb9653d8-75ff-41bd-8c0e-aae66cfce529" providerId="ADAL" clId="{AB32ABB6-36DE-46B3-8B64-4D983F625689}" dt="2021-02-02T17:51:49.876" v="479" actId="478"/>
          <ac:spMkLst>
            <pc:docMk/>
            <pc:sldMk cId="423446692" sldId="265"/>
            <ac:spMk id="22" creationId="{8063C6D8-89BC-493B-B7E0-0CEAA3FD96E0}"/>
          </ac:spMkLst>
        </pc:spChg>
        <pc:spChg chg="del mod">
          <ac:chgData name="Jenefer Silva Monteiro" userId="bb9653d8-75ff-41bd-8c0e-aae66cfce529" providerId="ADAL" clId="{AB32ABB6-36DE-46B3-8B64-4D983F625689}" dt="2021-02-02T17:51:49.876" v="479" actId="478"/>
          <ac:spMkLst>
            <pc:docMk/>
            <pc:sldMk cId="423446692" sldId="265"/>
            <ac:spMk id="23" creationId="{946FF03D-64F2-404D-972A-09752D16F166}"/>
          </ac:spMkLst>
        </pc:spChg>
        <pc:spChg chg="del mod">
          <ac:chgData name="Jenefer Silva Monteiro" userId="bb9653d8-75ff-41bd-8c0e-aae66cfce529" providerId="ADAL" clId="{AB32ABB6-36DE-46B3-8B64-4D983F625689}" dt="2021-02-02T17:51:49.876" v="479" actId="478"/>
          <ac:spMkLst>
            <pc:docMk/>
            <pc:sldMk cId="423446692" sldId="265"/>
            <ac:spMk id="24" creationId="{D8A82C14-776A-49DD-A3AA-AA31CD5E0421}"/>
          </ac:spMkLst>
        </pc:spChg>
        <pc:spChg chg="del mod">
          <ac:chgData name="Jenefer Silva Monteiro" userId="bb9653d8-75ff-41bd-8c0e-aae66cfce529" providerId="ADAL" clId="{AB32ABB6-36DE-46B3-8B64-4D983F625689}" dt="2021-02-02T17:52:07.632" v="480" actId="478"/>
          <ac:spMkLst>
            <pc:docMk/>
            <pc:sldMk cId="423446692" sldId="265"/>
            <ac:spMk id="25" creationId="{DDA9CCAD-2F71-44B5-87E4-758A7B207379}"/>
          </ac:spMkLst>
        </pc:spChg>
        <pc:spChg chg="del mod">
          <ac:chgData name="Jenefer Silva Monteiro" userId="bb9653d8-75ff-41bd-8c0e-aae66cfce529" providerId="ADAL" clId="{AB32ABB6-36DE-46B3-8B64-4D983F625689}" dt="2021-02-02T17:52:07.632" v="480" actId="478"/>
          <ac:spMkLst>
            <pc:docMk/>
            <pc:sldMk cId="423446692" sldId="265"/>
            <ac:spMk id="26" creationId="{63C6A8B1-35DA-4DA1-9F01-32A11C8D9905}"/>
          </ac:spMkLst>
        </pc:spChg>
        <pc:spChg chg="del mod">
          <ac:chgData name="Jenefer Silva Monteiro" userId="bb9653d8-75ff-41bd-8c0e-aae66cfce529" providerId="ADAL" clId="{AB32ABB6-36DE-46B3-8B64-4D983F625689}" dt="2021-02-02T17:51:49.876" v="479" actId="478"/>
          <ac:spMkLst>
            <pc:docMk/>
            <pc:sldMk cId="423446692" sldId="265"/>
            <ac:spMk id="27" creationId="{20410B09-57BF-4DC5-AB4B-56DD52FC2110}"/>
          </ac:spMkLst>
        </pc:spChg>
        <pc:spChg chg="mod">
          <ac:chgData name="Jenefer Silva Monteiro" userId="bb9653d8-75ff-41bd-8c0e-aae66cfce529" providerId="ADAL" clId="{AB32ABB6-36DE-46B3-8B64-4D983F625689}" dt="2021-02-02T17:50:33.624" v="465" actId="207"/>
          <ac:spMkLst>
            <pc:docMk/>
            <pc:sldMk cId="423446692" sldId="265"/>
            <ac:spMk id="28" creationId="{9AA2B2F1-D026-491F-B5DC-C6028369A5BC}"/>
          </ac:spMkLst>
        </pc:spChg>
        <pc:spChg chg="mod">
          <ac:chgData name="Jenefer Silva Monteiro" userId="bb9653d8-75ff-41bd-8c0e-aae66cfce529" providerId="ADAL" clId="{AB32ABB6-36DE-46B3-8B64-4D983F625689}" dt="2021-02-02T17:50:33.624" v="465" actId="207"/>
          <ac:spMkLst>
            <pc:docMk/>
            <pc:sldMk cId="423446692" sldId="265"/>
            <ac:spMk id="29" creationId="{E54720DF-B01A-4AC3-AFFD-D3C3A3639594}"/>
          </ac:spMkLst>
        </pc:spChg>
        <pc:spChg chg="mod">
          <ac:chgData name="Jenefer Silva Monteiro" userId="bb9653d8-75ff-41bd-8c0e-aae66cfce529" providerId="ADAL" clId="{AB32ABB6-36DE-46B3-8B64-4D983F625689}" dt="2021-02-02T17:50:33.624" v="465" actId="207"/>
          <ac:spMkLst>
            <pc:docMk/>
            <pc:sldMk cId="423446692" sldId="265"/>
            <ac:spMk id="30" creationId="{88397CCC-6A86-4334-8281-28BDFBC60A6E}"/>
          </ac:spMkLst>
        </pc:spChg>
        <pc:spChg chg="mod">
          <ac:chgData name="Jenefer Silva Monteiro" userId="bb9653d8-75ff-41bd-8c0e-aae66cfce529" providerId="ADAL" clId="{AB32ABB6-36DE-46B3-8B64-4D983F625689}" dt="2021-02-02T17:50:33.624" v="465" actId="207"/>
          <ac:spMkLst>
            <pc:docMk/>
            <pc:sldMk cId="423446692" sldId="265"/>
            <ac:spMk id="31" creationId="{E126805D-1107-4429-B00C-8E7259E88BD8}"/>
          </ac:spMkLst>
        </pc:spChg>
        <pc:spChg chg="mod">
          <ac:chgData name="Jenefer Silva Monteiro" userId="bb9653d8-75ff-41bd-8c0e-aae66cfce529" providerId="ADAL" clId="{AB32ABB6-36DE-46B3-8B64-4D983F625689}" dt="2021-02-02T18:21:32.179" v="653" actId="14100"/>
          <ac:spMkLst>
            <pc:docMk/>
            <pc:sldMk cId="423446692" sldId="265"/>
            <ac:spMk id="32" creationId="{A91CA400-0F3D-4F52-9DE6-85C49E137CE8}"/>
          </ac:spMkLst>
        </pc:spChg>
        <pc:spChg chg="mod">
          <ac:chgData name="Jenefer Silva Monteiro" userId="bb9653d8-75ff-41bd-8c0e-aae66cfce529" providerId="ADAL" clId="{AB32ABB6-36DE-46B3-8B64-4D983F625689}" dt="2021-02-02T17:50:33.624" v="465" actId="207"/>
          <ac:spMkLst>
            <pc:docMk/>
            <pc:sldMk cId="423446692" sldId="265"/>
            <ac:spMk id="33" creationId="{4EBCA36A-A340-45C4-8739-D259005E471A}"/>
          </ac:spMkLst>
        </pc:spChg>
        <pc:spChg chg="mod">
          <ac:chgData name="Jenefer Silva Monteiro" userId="bb9653d8-75ff-41bd-8c0e-aae66cfce529" providerId="ADAL" clId="{AB32ABB6-36DE-46B3-8B64-4D983F625689}" dt="2021-02-02T17:48:46.156" v="459" actId="208"/>
          <ac:spMkLst>
            <pc:docMk/>
            <pc:sldMk cId="423446692" sldId="265"/>
            <ac:spMk id="34" creationId="{9851B6F1-B02E-42C3-9A79-FA573DAD9AED}"/>
          </ac:spMkLst>
        </pc:spChg>
        <pc:spChg chg="mod">
          <ac:chgData name="Jenefer Silva Monteiro" userId="bb9653d8-75ff-41bd-8c0e-aae66cfce529" providerId="ADAL" clId="{AB32ABB6-36DE-46B3-8B64-4D983F625689}" dt="2021-02-02T17:55:51.263" v="540" actId="1037"/>
          <ac:spMkLst>
            <pc:docMk/>
            <pc:sldMk cId="423446692" sldId="265"/>
            <ac:spMk id="35" creationId="{241588A2-44F6-4A8D-9EEA-B7240A747C1D}"/>
          </ac:spMkLst>
        </pc:spChg>
        <pc:spChg chg="mod">
          <ac:chgData name="Jenefer Silva Monteiro" userId="bb9653d8-75ff-41bd-8c0e-aae66cfce529" providerId="ADAL" clId="{AB32ABB6-36DE-46B3-8B64-4D983F625689}" dt="2021-02-02T17:58:37.745" v="549" actId="1036"/>
          <ac:spMkLst>
            <pc:docMk/>
            <pc:sldMk cId="423446692" sldId="265"/>
            <ac:spMk id="36" creationId="{F60B2F0F-2EAB-49EC-8859-B4A193C9AC7F}"/>
          </ac:spMkLst>
        </pc:spChg>
        <pc:spChg chg="mod">
          <ac:chgData name="Jenefer Silva Monteiro" userId="bb9653d8-75ff-41bd-8c0e-aae66cfce529" providerId="ADAL" clId="{AB32ABB6-36DE-46B3-8B64-4D983F625689}" dt="2021-02-02T17:48:46.156" v="459" actId="208"/>
          <ac:spMkLst>
            <pc:docMk/>
            <pc:sldMk cId="423446692" sldId="265"/>
            <ac:spMk id="37" creationId="{97FA6143-9C6D-4AF1-B15D-234C566D17A4}"/>
          </ac:spMkLst>
        </pc:spChg>
        <pc:spChg chg="mod">
          <ac:chgData name="Jenefer Silva Monteiro" userId="bb9653d8-75ff-41bd-8c0e-aae66cfce529" providerId="ADAL" clId="{AB32ABB6-36DE-46B3-8B64-4D983F625689}" dt="2021-02-02T17:58:55.817" v="551" actId="1037"/>
          <ac:spMkLst>
            <pc:docMk/>
            <pc:sldMk cId="423446692" sldId="265"/>
            <ac:spMk id="38" creationId="{CED67FB0-28CA-45E5-82C8-450AD201907F}"/>
          </ac:spMkLst>
        </pc:spChg>
        <pc:spChg chg="mod">
          <ac:chgData name="Jenefer Silva Monteiro" userId="bb9653d8-75ff-41bd-8c0e-aae66cfce529" providerId="ADAL" clId="{AB32ABB6-36DE-46B3-8B64-4D983F625689}" dt="2021-02-02T17:49:27.019" v="460" actId="208"/>
          <ac:spMkLst>
            <pc:docMk/>
            <pc:sldMk cId="423446692" sldId="265"/>
            <ac:spMk id="39" creationId="{A3BCE8BE-984C-4029-811E-FD9DFA583080}"/>
          </ac:spMkLst>
        </pc:spChg>
        <pc:spChg chg="mod">
          <ac:chgData name="Jenefer Silva Monteiro" userId="bb9653d8-75ff-41bd-8c0e-aae66cfce529" providerId="ADAL" clId="{AB32ABB6-36DE-46B3-8B64-4D983F625689}" dt="2021-02-02T17:48:46.156" v="459" actId="208"/>
          <ac:spMkLst>
            <pc:docMk/>
            <pc:sldMk cId="423446692" sldId="265"/>
            <ac:spMk id="40" creationId="{F8E6E54C-B94B-49C7-B71E-5A6499112E8E}"/>
          </ac:spMkLst>
        </pc:spChg>
        <pc:spChg chg="mod">
          <ac:chgData name="Jenefer Silva Monteiro" userId="bb9653d8-75ff-41bd-8c0e-aae66cfce529" providerId="ADAL" clId="{AB32ABB6-36DE-46B3-8B64-4D983F625689}" dt="2021-02-02T18:07:00.095" v="571" actId="1037"/>
          <ac:spMkLst>
            <pc:docMk/>
            <pc:sldMk cId="423446692" sldId="265"/>
            <ac:spMk id="41" creationId="{F5D1BA1C-E3D2-487A-952A-E0E11EA94E19}"/>
          </ac:spMkLst>
        </pc:spChg>
        <pc:spChg chg="mod">
          <ac:chgData name="Jenefer Silva Monteiro" userId="bb9653d8-75ff-41bd-8c0e-aae66cfce529" providerId="ADAL" clId="{AB32ABB6-36DE-46B3-8B64-4D983F625689}" dt="2021-02-02T17:49:27.019" v="460" actId="208"/>
          <ac:spMkLst>
            <pc:docMk/>
            <pc:sldMk cId="423446692" sldId="265"/>
            <ac:spMk id="42" creationId="{41649311-C6CA-4002-8BA4-5568A34C1851}"/>
          </ac:spMkLst>
        </pc:spChg>
        <pc:spChg chg="mod">
          <ac:chgData name="Jenefer Silva Monteiro" userId="bb9653d8-75ff-41bd-8c0e-aae66cfce529" providerId="ADAL" clId="{AB32ABB6-36DE-46B3-8B64-4D983F625689}" dt="2021-02-02T18:14:24.047" v="602" actId="1036"/>
          <ac:spMkLst>
            <pc:docMk/>
            <pc:sldMk cId="423446692" sldId="265"/>
            <ac:spMk id="43" creationId="{99F718F9-7AB7-42D2-8AD3-EA5FF6992E7F}"/>
          </ac:spMkLst>
        </pc:spChg>
        <pc:spChg chg="mod">
          <ac:chgData name="Jenefer Silva Monteiro" userId="bb9653d8-75ff-41bd-8c0e-aae66cfce529" providerId="ADAL" clId="{AB32ABB6-36DE-46B3-8B64-4D983F625689}" dt="2021-02-02T18:22:17.730" v="659" actId="1036"/>
          <ac:spMkLst>
            <pc:docMk/>
            <pc:sldMk cId="423446692" sldId="265"/>
            <ac:spMk id="44" creationId="{E5D2F487-A0F4-4A02-A270-894EE9483AE7}"/>
          </ac:spMkLst>
        </pc:spChg>
        <pc:spChg chg="mod">
          <ac:chgData name="Jenefer Silva Monteiro" userId="bb9653d8-75ff-41bd-8c0e-aae66cfce529" providerId="ADAL" clId="{AB32ABB6-36DE-46B3-8B64-4D983F625689}" dt="2021-02-02T18:22:17.730" v="659" actId="1036"/>
          <ac:spMkLst>
            <pc:docMk/>
            <pc:sldMk cId="423446692" sldId="265"/>
            <ac:spMk id="45" creationId="{E27C0B11-6A12-468C-8381-9E9409C132F2}"/>
          </ac:spMkLst>
        </pc:spChg>
        <pc:spChg chg="mod">
          <ac:chgData name="Jenefer Silva Monteiro" userId="bb9653d8-75ff-41bd-8c0e-aae66cfce529" providerId="ADAL" clId="{AB32ABB6-36DE-46B3-8B64-4D983F625689}" dt="2021-02-02T18:22:17.730" v="659" actId="1036"/>
          <ac:spMkLst>
            <pc:docMk/>
            <pc:sldMk cId="423446692" sldId="265"/>
            <ac:spMk id="46" creationId="{246C7942-1031-4069-A8FA-464AE946D998}"/>
          </ac:spMkLst>
        </pc:spChg>
        <pc:spChg chg="mod">
          <ac:chgData name="Jenefer Silva Monteiro" userId="bb9653d8-75ff-41bd-8c0e-aae66cfce529" providerId="ADAL" clId="{AB32ABB6-36DE-46B3-8B64-4D983F625689}" dt="2021-02-02T17:48:46.156" v="459" actId="208"/>
          <ac:spMkLst>
            <pc:docMk/>
            <pc:sldMk cId="423446692" sldId="265"/>
            <ac:spMk id="47" creationId="{4758351A-51A2-4ADA-AF81-AE7D75414EF5}"/>
          </ac:spMkLst>
        </pc:spChg>
        <pc:spChg chg="mod">
          <ac:chgData name="Jenefer Silva Monteiro" userId="bb9653d8-75ff-41bd-8c0e-aae66cfce529" providerId="ADAL" clId="{AB32ABB6-36DE-46B3-8B64-4D983F625689}" dt="2021-02-02T17:54:00.345" v="525" actId="6549"/>
          <ac:spMkLst>
            <pc:docMk/>
            <pc:sldMk cId="423446692" sldId="265"/>
            <ac:spMk id="48" creationId="{19011E71-3217-4802-BADA-72599EC97C43}"/>
          </ac:spMkLst>
        </pc:spChg>
        <pc:spChg chg="mod">
          <ac:chgData name="Jenefer Silva Monteiro" userId="bb9653d8-75ff-41bd-8c0e-aae66cfce529" providerId="ADAL" clId="{AB32ABB6-36DE-46B3-8B64-4D983F625689}" dt="2021-02-02T18:19:36.913" v="638" actId="1037"/>
          <ac:spMkLst>
            <pc:docMk/>
            <pc:sldMk cId="423446692" sldId="265"/>
            <ac:spMk id="49" creationId="{BC4B611F-8972-4131-8D7B-3143263D0C16}"/>
          </ac:spMkLst>
        </pc:spChg>
        <pc:spChg chg="mod">
          <ac:chgData name="Jenefer Silva Monteiro" userId="bb9653d8-75ff-41bd-8c0e-aae66cfce529" providerId="ADAL" clId="{AB32ABB6-36DE-46B3-8B64-4D983F625689}" dt="2021-02-02T18:00:02.065" v="557" actId="1035"/>
          <ac:spMkLst>
            <pc:docMk/>
            <pc:sldMk cId="423446692" sldId="265"/>
            <ac:spMk id="50" creationId="{9BF9005A-7E53-45B2-950C-E35A5F6B0F91}"/>
          </ac:spMkLst>
        </pc:spChg>
        <pc:spChg chg="mod">
          <ac:chgData name="Jenefer Silva Monteiro" userId="bb9653d8-75ff-41bd-8c0e-aae66cfce529" providerId="ADAL" clId="{AB32ABB6-36DE-46B3-8B64-4D983F625689}" dt="2021-02-02T17:48:46.156" v="459" actId="208"/>
          <ac:spMkLst>
            <pc:docMk/>
            <pc:sldMk cId="423446692" sldId="265"/>
            <ac:spMk id="51" creationId="{C8208F62-D1BB-435B-811A-FFF877358FDB}"/>
          </ac:spMkLst>
        </pc:spChg>
        <pc:spChg chg="mod">
          <ac:chgData name="Jenefer Silva Monteiro" userId="bb9653d8-75ff-41bd-8c0e-aae66cfce529" providerId="ADAL" clId="{AB32ABB6-36DE-46B3-8B64-4D983F625689}" dt="2021-02-02T17:48:46.156" v="459" actId="208"/>
          <ac:spMkLst>
            <pc:docMk/>
            <pc:sldMk cId="423446692" sldId="265"/>
            <ac:spMk id="52" creationId="{964258E1-1CEE-4CAB-B02B-05046C1CB53E}"/>
          </ac:spMkLst>
        </pc:spChg>
        <pc:spChg chg="mod">
          <ac:chgData name="Jenefer Silva Monteiro" userId="bb9653d8-75ff-41bd-8c0e-aae66cfce529" providerId="ADAL" clId="{AB32ABB6-36DE-46B3-8B64-4D983F625689}" dt="2021-02-02T17:48:46.156" v="459" actId="208"/>
          <ac:spMkLst>
            <pc:docMk/>
            <pc:sldMk cId="423446692" sldId="265"/>
            <ac:spMk id="53" creationId="{28823076-2A48-4E3C-917A-1D61CABBF7F8}"/>
          </ac:spMkLst>
        </pc:spChg>
        <pc:spChg chg="mod">
          <ac:chgData name="Jenefer Silva Monteiro" userId="bb9653d8-75ff-41bd-8c0e-aae66cfce529" providerId="ADAL" clId="{AB32ABB6-36DE-46B3-8B64-4D983F625689}" dt="2021-02-02T18:06:51.819" v="570" actId="1037"/>
          <ac:spMkLst>
            <pc:docMk/>
            <pc:sldMk cId="423446692" sldId="265"/>
            <ac:spMk id="54" creationId="{E9A25A16-39F3-470B-B121-1CB562EAFCD3}"/>
          </ac:spMkLst>
        </pc:spChg>
        <pc:spChg chg="mod">
          <ac:chgData name="Jenefer Silva Monteiro" userId="bb9653d8-75ff-41bd-8c0e-aae66cfce529" providerId="ADAL" clId="{AB32ABB6-36DE-46B3-8B64-4D983F625689}" dt="2021-02-02T18:13:56.331" v="598" actId="1076"/>
          <ac:spMkLst>
            <pc:docMk/>
            <pc:sldMk cId="423446692" sldId="265"/>
            <ac:spMk id="55" creationId="{EF982448-45AF-40C2-AEB1-BADC222D7F20}"/>
          </ac:spMkLst>
        </pc:spChg>
        <pc:spChg chg="mod">
          <ac:chgData name="Jenefer Silva Monteiro" userId="bb9653d8-75ff-41bd-8c0e-aae66cfce529" providerId="ADAL" clId="{AB32ABB6-36DE-46B3-8B64-4D983F625689}" dt="2021-02-02T18:13:44.305" v="597" actId="1035"/>
          <ac:spMkLst>
            <pc:docMk/>
            <pc:sldMk cId="423446692" sldId="265"/>
            <ac:spMk id="56" creationId="{7CCF2B17-08C3-414E-A702-39DF946B3A31}"/>
          </ac:spMkLst>
        </pc:spChg>
        <pc:spChg chg="mod">
          <ac:chgData name="Jenefer Silva Monteiro" userId="bb9653d8-75ff-41bd-8c0e-aae66cfce529" providerId="ADAL" clId="{AB32ABB6-36DE-46B3-8B64-4D983F625689}" dt="2021-02-02T18:12:14.479" v="593" actId="1037"/>
          <ac:spMkLst>
            <pc:docMk/>
            <pc:sldMk cId="423446692" sldId="265"/>
            <ac:spMk id="57" creationId="{88150B3C-D11D-49E8-8C3C-57A360E41159}"/>
          </ac:spMkLst>
        </pc:spChg>
        <pc:spChg chg="del mod">
          <ac:chgData name="Jenefer Silva Monteiro" userId="bb9653d8-75ff-41bd-8c0e-aae66cfce529" providerId="ADAL" clId="{AB32ABB6-36DE-46B3-8B64-4D983F625689}" dt="2021-02-02T17:52:07.632" v="480" actId="478"/>
          <ac:spMkLst>
            <pc:docMk/>
            <pc:sldMk cId="423446692" sldId="265"/>
            <ac:spMk id="58" creationId="{01ADF7D4-37D1-45A7-A6F9-2A96D242C342}"/>
          </ac:spMkLst>
        </pc:spChg>
        <pc:spChg chg="mod">
          <ac:chgData name="Jenefer Silva Monteiro" userId="bb9653d8-75ff-41bd-8c0e-aae66cfce529" providerId="ADAL" clId="{AB32ABB6-36DE-46B3-8B64-4D983F625689}" dt="2021-02-02T17:48:46.156" v="459" actId="208"/>
          <ac:spMkLst>
            <pc:docMk/>
            <pc:sldMk cId="423446692" sldId="265"/>
            <ac:spMk id="59" creationId="{70505BB8-7544-4063-A828-83A27A71FA3D}"/>
          </ac:spMkLst>
        </pc:spChg>
        <pc:spChg chg="mod">
          <ac:chgData name="Jenefer Silva Monteiro" userId="bb9653d8-75ff-41bd-8c0e-aae66cfce529" providerId="ADAL" clId="{AB32ABB6-36DE-46B3-8B64-4D983F625689}" dt="2021-02-02T18:06:43.576" v="568" actId="1037"/>
          <ac:spMkLst>
            <pc:docMk/>
            <pc:sldMk cId="423446692" sldId="265"/>
            <ac:spMk id="60" creationId="{56A7FBA5-9152-453D-A18E-71448C2715C3}"/>
          </ac:spMkLst>
        </pc:spChg>
        <pc:spChg chg="mod">
          <ac:chgData name="Jenefer Silva Monteiro" userId="bb9653d8-75ff-41bd-8c0e-aae66cfce529" providerId="ADAL" clId="{AB32ABB6-36DE-46B3-8B64-4D983F625689}" dt="2021-02-02T17:48:46.156" v="459" actId="208"/>
          <ac:spMkLst>
            <pc:docMk/>
            <pc:sldMk cId="423446692" sldId="265"/>
            <ac:spMk id="61" creationId="{1BA9BEDE-43E1-4BE0-99F1-03314B115201}"/>
          </ac:spMkLst>
        </pc:spChg>
        <pc:spChg chg="del mod">
          <ac:chgData name="Jenefer Silva Monteiro" userId="bb9653d8-75ff-41bd-8c0e-aae66cfce529" providerId="ADAL" clId="{AB32ABB6-36DE-46B3-8B64-4D983F625689}" dt="2021-02-02T17:52:11.481" v="481" actId="478"/>
          <ac:spMkLst>
            <pc:docMk/>
            <pc:sldMk cId="423446692" sldId="265"/>
            <ac:spMk id="62" creationId="{33462A15-2906-4144-810C-A2EBDB1BFB63}"/>
          </ac:spMkLst>
        </pc:spChg>
        <pc:spChg chg="mod">
          <ac:chgData name="Jenefer Silva Monteiro" userId="bb9653d8-75ff-41bd-8c0e-aae66cfce529" providerId="ADAL" clId="{AB32ABB6-36DE-46B3-8B64-4D983F625689}" dt="2021-02-02T17:48:46.156" v="459" actId="208"/>
          <ac:spMkLst>
            <pc:docMk/>
            <pc:sldMk cId="423446692" sldId="265"/>
            <ac:spMk id="63" creationId="{940B67D8-1243-47B5-B3EA-52ECE766B310}"/>
          </ac:spMkLst>
        </pc:spChg>
        <pc:spChg chg="mod">
          <ac:chgData name="Jenefer Silva Monteiro" userId="bb9653d8-75ff-41bd-8c0e-aae66cfce529" providerId="ADAL" clId="{AB32ABB6-36DE-46B3-8B64-4D983F625689}" dt="2021-02-02T18:22:02.058" v="658" actId="14100"/>
          <ac:spMkLst>
            <pc:docMk/>
            <pc:sldMk cId="423446692" sldId="265"/>
            <ac:spMk id="64" creationId="{8AC69619-72FB-48AC-8774-F6E94022A04E}"/>
          </ac:spMkLst>
        </pc:spChg>
        <pc:spChg chg="mod">
          <ac:chgData name="Jenefer Silva Monteiro" userId="bb9653d8-75ff-41bd-8c0e-aae66cfce529" providerId="ADAL" clId="{AB32ABB6-36DE-46B3-8B64-4D983F625689}" dt="2021-02-02T18:11:46.472" v="591" actId="1037"/>
          <ac:spMkLst>
            <pc:docMk/>
            <pc:sldMk cId="423446692" sldId="265"/>
            <ac:spMk id="65" creationId="{B9D3D756-1445-457C-9BB9-7E62D0609FA1}"/>
          </ac:spMkLst>
        </pc:spChg>
        <pc:spChg chg="mod">
          <ac:chgData name="Jenefer Silva Monteiro" userId="bb9653d8-75ff-41bd-8c0e-aae66cfce529" providerId="ADAL" clId="{AB32ABB6-36DE-46B3-8B64-4D983F625689}" dt="2021-02-02T18:11:08.412" v="586" actId="1035"/>
          <ac:spMkLst>
            <pc:docMk/>
            <pc:sldMk cId="423446692" sldId="265"/>
            <ac:spMk id="66" creationId="{D608C8B8-2D37-41A2-9D30-9A4E4E761CEB}"/>
          </ac:spMkLst>
        </pc:spChg>
        <pc:spChg chg="mod">
          <ac:chgData name="Jenefer Silva Monteiro" userId="bb9653d8-75ff-41bd-8c0e-aae66cfce529" providerId="ADAL" clId="{AB32ABB6-36DE-46B3-8B64-4D983F625689}" dt="2021-02-02T18:20:01.868" v="640" actId="1076"/>
          <ac:spMkLst>
            <pc:docMk/>
            <pc:sldMk cId="423446692" sldId="265"/>
            <ac:spMk id="67" creationId="{185E5279-25CE-4CC3-A94C-9B65C74C127E}"/>
          </ac:spMkLst>
        </pc:spChg>
        <pc:spChg chg="mod">
          <ac:chgData name="Jenefer Silva Monteiro" userId="bb9653d8-75ff-41bd-8c0e-aae66cfce529" providerId="ADAL" clId="{AB32ABB6-36DE-46B3-8B64-4D983F625689}" dt="2021-02-02T18:21:37.546" v="654" actId="14100"/>
          <ac:spMkLst>
            <pc:docMk/>
            <pc:sldMk cId="423446692" sldId="265"/>
            <ac:spMk id="68" creationId="{51F76F12-2B42-4988-BB32-4E977B8D2CA7}"/>
          </ac:spMkLst>
        </pc:spChg>
        <pc:spChg chg="mod">
          <ac:chgData name="Jenefer Silva Monteiro" userId="bb9653d8-75ff-41bd-8c0e-aae66cfce529" providerId="ADAL" clId="{AB32ABB6-36DE-46B3-8B64-4D983F625689}" dt="2021-02-02T18:21:54.356" v="657" actId="14100"/>
          <ac:spMkLst>
            <pc:docMk/>
            <pc:sldMk cId="423446692" sldId="265"/>
            <ac:spMk id="69" creationId="{B3D517EC-B6C2-4B77-8497-07EED50E27FB}"/>
          </ac:spMkLst>
        </pc:spChg>
        <pc:spChg chg="mod">
          <ac:chgData name="Jenefer Silva Monteiro" userId="bb9653d8-75ff-41bd-8c0e-aae66cfce529" providerId="ADAL" clId="{AB32ABB6-36DE-46B3-8B64-4D983F625689}" dt="2021-02-02T18:10:51.688" v="582" actId="1036"/>
          <ac:spMkLst>
            <pc:docMk/>
            <pc:sldMk cId="423446692" sldId="265"/>
            <ac:spMk id="70" creationId="{F6C03AF9-3085-4F25-8AA1-88061B8FD4F7}"/>
          </ac:spMkLst>
        </pc:spChg>
        <pc:spChg chg="mod">
          <ac:chgData name="Jenefer Silva Monteiro" userId="bb9653d8-75ff-41bd-8c0e-aae66cfce529" providerId="ADAL" clId="{AB32ABB6-36DE-46B3-8B64-4D983F625689}" dt="2021-02-02T18:08:02.838" v="575" actId="1038"/>
          <ac:spMkLst>
            <pc:docMk/>
            <pc:sldMk cId="423446692" sldId="265"/>
            <ac:spMk id="71" creationId="{D76D7F68-2F20-41E1-9520-19EB315AF78E}"/>
          </ac:spMkLst>
        </pc:spChg>
        <pc:spChg chg="del mod">
          <ac:chgData name="Jenefer Silva Monteiro" userId="bb9653d8-75ff-41bd-8c0e-aae66cfce529" providerId="ADAL" clId="{AB32ABB6-36DE-46B3-8B64-4D983F625689}" dt="2021-02-02T17:51:49.876" v="479" actId="478"/>
          <ac:spMkLst>
            <pc:docMk/>
            <pc:sldMk cId="423446692" sldId="265"/>
            <ac:spMk id="72" creationId="{C8983CE2-0C16-4709-904F-360553480D30}"/>
          </ac:spMkLst>
        </pc:spChg>
        <pc:spChg chg="del mod">
          <ac:chgData name="Jenefer Silva Monteiro" userId="bb9653d8-75ff-41bd-8c0e-aae66cfce529" providerId="ADAL" clId="{AB32ABB6-36DE-46B3-8B64-4D983F625689}" dt="2021-02-02T17:52:07.632" v="480" actId="478"/>
          <ac:spMkLst>
            <pc:docMk/>
            <pc:sldMk cId="423446692" sldId="265"/>
            <ac:spMk id="73" creationId="{B4116ACA-DA03-47E5-ADE4-E0A43C7331FF}"/>
          </ac:spMkLst>
        </pc:spChg>
        <pc:spChg chg="del mod">
          <ac:chgData name="Jenefer Silva Monteiro" userId="bb9653d8-75ff-41bd-8c0e-aae66cfce529" providerId="ADAL" clId="{AB32ABB6-36DE-46B3-8B64-4D983F625689}" dt="2021-02-02T17:52:07.632" v="480" actId="478"/>
          <ac:spMkLst>
            <pc:docMk/>
            <pc:sldMk cId="423446692" sldId="265"/>
            <ac:spMk id="74" creationId="{98409555-B6D8-4111-B13A-44BA06012CB4}"/>
          </ac:spMkLst>
        </pc:spChg>
        <pc:spChg chg="mod">
          <ac:chgData name="Jenefer Silva Monteiro" userId="bb9653d8-75ff-41bd-8c0e-aae66cfce529" providerId="ADAL" clId="{AB32ABB6-36DE-46B3-8B64-4D983F625689}" dt="2021-02-02T17:56:12.617" v="544" actId="1035"/>
          <ac:spMkLst>
            <pc:docMk/>
            <pc:sldMk cId="423446692" sldId="265"/>
            <ac:spMk id="75" creationId="{0CB5156A-EE5D-484E-B7BA-40964C9B4712}"/>
          </ac:spMkLst>
        </pc:spChg>
        <pc:spChg chg="del mod">
          <ac:chgData name="Jenefer Silva Monteiro" userId="bb9653d8-75ff-41bd-8c0e-aae66cfce529" providerId="ADAL" clId="{AB32ABB6-36DE-46B3-8B64-4D983F625689}" dt="2021-02-02T17:52:07.632" v="480" actId="478"/>
          <ac:spMkLst>
            <pc:docMk/>
            <pc:sldMk cId="423446692" sldId="265"/>
            <ac:spMk id="76" creationId="{95B1E93F-1C89-41C0-BC4E-CE93D9048F8D}"/>
          </ac:spMkLst>
        </pc:spChg>
        <pc:spChg chg="del mod">
          <ac:chgData name="Jenefer Silva Monteiro" userId="bb9653d8-75ff-41bd-8c0e-aae66cfce529" providerId="ADAL" clId="{AB32ABB6-36DE-46B3-8B64-4D983F625689}" dt="2021-02-02T17:52:07.632" v="480" actId="478"/>
          <ac:spMkLst>
            <pc:docMk/>
            <pc:sldMk cId="423446692" sldId="265"/>
            <ac:spMk id="77" creationId="{125552CC-380C-4382-A5AF-8CC7FB550DAB}"/>
          </ac:spMkLst>
        </pc:spChg>
        <pc:spChg chg="mod">
          <ac:chgData name="Jenefer Silva Monteiro" userId="bb9653d8-75ff-41bd-8c0e-aae66cfce529" providerId="ADAL" clId="{AB32ABB6-36DE-46B3-8B64-4D983F625689}" dt="2021-02-02T17:52:58.066" v="493" actId="1037"/>
          <ac:spMkLst>
            <pc:docMk/>
            <pc:sldMk cId="423446692" sldId="265"/>
            <ac:spMk id="78" creationId="{263E5EF9-A480-4F19-81CD-B63C3C3D634E}"/>
          </ac:spMkLst>
        </pc:spChg>
        <pc:spChg chg="mod">
          <ac:chgData name="Jenefer Silva Monteiro" userId="bb9653d8-75ff-41bd-8c0e-aae66cfce529" providerId="ADAL" clId="{AB32ABB6-36DE-46B3-8B64-4D983F625689}" dt="2021-02-02T17:53:13.531" v="502" actId="1036"/>
          <ac:spMkLst>
            <pc:docMk/>
            <pc:sldMk cId="423446692" sldId="265"/>
            <ac:spMk id="79" creationId="{CF284B3B-0103-4BAD-B569-D961737CBB71}"/>
          </ac:spMkLst>
        </pc:spChg>
        <pc:spChg chg="mod">
          <ac:chgData name="Jenefer Silva Monteiro" userId="bb9653d8-75ff-41bd-8c0e-aae66cfce529" providerId="ADAL" clId="{AB32ABB6-36DE-46B3-8B64-4D983F625689}" dt="2021-02-02T17:53:28.129" v="509" actId="1036"/>
          <ac:spMkLst>
            <pc:docMk/>
            <pc:sldMk cId="423446692" sldId="265"/>
            <ac:spMk id="80" creationId="{07CA95E4-9CFF-4879-A920-3CF87F1323E1}"/>
          </ac:spMkLst>
        </pc:spChg>
        <pc:spChg chg="mod">
          <ac:chgData name="Jenefer Silva Monteiro" userId="bb9653d8-75ff-41bd-8c0e-aae66cfce529" providerId="ADAL" clId="{AB32ABB6-36DE-46B3-8B64-4D983F625689}" dt="2021-02-02T17:53:43.015" v="515" actId="1036"/>
          <ac:spMkLst>
            <pc:docMk/>
            <pc:sldMk cId="423446692" sldId="265"/>
            <ac:spMk id="81" creationId="{D9305611-226D-4BEC-85C6-5D150B6E3493}"/>
          </ac:spMkLst>
        </pc:spChg>
        <pc:spChg chg="mod">
          <ac:chgData name="Jenefer Silva Monteiro" userId="bb9653d8-75ff-41bd-8c0e-aae66cfce529" providerId="ADAL" clId="{AB32ABB6-36DE-46B3-8B64-4D983F625689}" dt="2021-02-02T17:53:53.311" v="524" actId="1036"/>
          <ac:spMkLst>
            <pc:docMk/>
            <pc:sldMk cId="423446692" sldId="265"/>
            <ac:spMk id="82" creationId="{80C3F4A3-EA50-4291-8ABA-4F94DF43A395}"/>
          </ac:spMkLst>
        </pc:spChg>
        <pc:spChg chg="mod">
          <ac:chgData name="Jenefer Silva Monteiro" userId="bb9653d8-75ff-41bd-8c0e-aae66cfce529" providerId="ADAL" clId="{AB32ABB6-36DE-46B3-8B64-4D983F625689}" dt="2021-02-02T17:54:16.489" v="536" actId="1037"/>
          <ac:spMkLst>
            <pc:docMk/>
            <pc:sldMk cId="423446692" sldId="265"/>
            <ac:spMk id="83" creationId="{1DAFC0C7-F630-42E3-B1FA-F5274660079C}"/>
          </ac:spMkLst>
        </pc:spChg>
        <pc:spChg chg="mod">
          <ac:chgData name="Jenefer Silva Monteiro" userId="bb9653d8-75ff-41bd-8c0e-aae66cfce529" providerId="ADAL" clId="{AB32ABB6-36DE-46B3-8B64-4D983F625689}" dt="2021-02-02T17:57:04.064" v="547" actId="208"/>
          <ac:spMkLst>
            <pc:docMk/>
            <pc:sldMk cId="423446692" sldId="265"/>
            <ac:spMk id="84" creationId="{EE55754B-470E-478F-8A30-C6E855B6307F}"/>
          </ac:spMkLst>
        </pc:spChg>
        <pc:spChg chg="del mod">
          <ac:chgData name="Jenefer Silva Monteiro" userId="bb9653d8-75ff-41bd-8c0e-aae66cfce529" providerId="ADAL" clId="{AB32ABB6-36DE-46B3-8B64-4D983F625689}" dt="2021-02-02T17:52:15.932" v="482" actId="478"/>
          <ac:spMkLst>
            <pc:docMk/>
            <pc:sldMk cId="423446692" sldId="265"/>
            <ac:spMk id="85" creationId="{E40BFF3F-D34E-4CDB-A470-6FFBC54BCEA2}"/>
          </ac:spMkLst>
        </pc:spChg>
        <pc:spChg chg="mod">
          <ac:chgData name="Jenefer Silva Monteiro" userId="bb9653d8-75ff-41bd-8c0e-aae66cfce529" providerId="ADAL" clId="{AB32ABB6-36DE-46B3-8B64-4D983F625689}" dt="2021-02-02T18:00:56.778" v="562" actId="208"/>
          <ac:spMkLst>
            <pc:docMk/>
            <pc:sldMk cId="423446692" sldId="265"/>
            <ac:spMk id="86" creationId="{5015538A-420F-47D9-BB26-EE45013751E5}"/>
          </ac:spMkLst>
        </pc:spChg>
        <pc:spChg chg="mod">
          <ac:chgData name="Jenefer Silva Monteiro" userId="bb9653d8-75ff-41bd-8c0e-aae66cfce529" providerId="ADAL" clId="{AB32ABB6-36DE-46B3-8B64-4D983F625689}" dt="2021-02-02T18:08:34.445" v="579" actId="208"/>
          <ac:spMkLst>
            <pc:docMk/>
            <pc:sldMk cId="423446692" sldId="265"/>
            <ac:spMk id="87" creationId="{4D2D393E-78E2-4FF1-AC66-E6D99EEAE8F7}"/>
          </ac:spMkLst>
        </pc:spChg>
        <pc:spChg chg="mod">
          <ac:chgData name="Jenefer Silva Monteiro" userId="bb9653d8-75ff-41bd-8c0e-aae66cfce529" providerId="ADAL" clId="{AB32ABB6-36DE-46B3-8B64-4D983F625689}" dt="2021-02-02T18:15:16.090" v="607" actId="208"/>
          <ac:spMkLst>
            <pc:docMk/>
            <pc:sldMk cId="423446692" sldId="265"/>
            <ac:spMk id="88" creationId="{427B131E-A29C-4598-B320-BDD1605DBCD1}"/>
          </ac:spMkLst>
        </pc:spChg>
        <pc:spChg chg="add mod">
          <ac:chgData name="Jenefer Silva Monteiro" userId="bb9653d8-75ff-41bd-8c0e-aae66cfce529" providerId="ADAL" clId="{AB32ABB6-36DE-46B3-8B64-4D983F625689}" dt="2021-02-02T18:20:22.649" v="645" actId="1037"/>
          <ac:spMkLst>
            <pc:docMk/>
            <pc:sldMk cId="423446692" sldId="265"/>
            <ac:spMk id="89" creationId="{F2C6EF4B-5FEE-440F-A0FE-D6B6C4277B69}"/>
          </ac:spMkLst>
        </pc:spChg>
        <pc:spChg chg="add mod">
          <ac:chgData name="Jenefer Silva Monteiro" userId="bb9653d8-75ff-41bd-8c0e-aae66cfce529" providerId="ADAL" clId="{AB32ABB6-36DE-46B3-8B64-4D983F625689}" dt="2021-02-02T18:20:39.091" v="647" actId="1076"/>
          <ac:spMkLst>
            <pc:docMk/>
            <pc:sldMk cId="423446692" sldId="265"/>
            <ac:spMk id="90" creationId="{394C16C4-B965-4A62-A3F0-DFCB7378F3B3}"/>
          </ac:spMkLst>
        </pc:spChg>
        <pc:spChg chg="add mod">
          <ac:chgData name="Jenefer Silva Monteiro" userId="bb9653d8-75ff-41bd-8c0e-aae66cfce529" providerId="ADAL" clId="{AB32ABB6-36DE-46B3-8B64-4D983F625689}" dt="2021-02-02T18:20:46.244" v="649" actId="1076"/>
          <ac:spMkLst>
            <pc:docMk/>
            <pc:sldMk cId="423446692" sldId="265"/>
            <ac:spMk id="91" creationId="{3EC3AA82-B9EC-44A2-8934-7BD1DE38E212}"/>
          </ac:spMkLst>
        </pc:spChg>
        <pc:spChg chg="add mod">
          <ac:chgData name="Jenefer Silva Monteiro" userId="bb9653d8-75ff-41bd-8c0e-aae66cfce529" providerId="ADAL" clId="{AB32ABB6-36DE-46B3-8B64-4D983F625689}" dt="2021-02-02T18:22:38.456" v="663" actId="20577"/>
          <ac:spMkLst>
            <pc:docMk/>
            <pc:sldMk cId="423446692" sldId="265"/>
            <ac:spMk id="92" creationId="{586B87C2-55D2-429C-861E-66D91AB81A60}"/>
          </ac:spMkLst>
        </pc:spChg>
        <pc:grpChg chg="add mod">
          <ac:chgData name="Jenefer Silva Monteiro" userId="bb9653d8-75ff-41bd-8c0e-aae66cfce529" providerId="ADAL" clId="{AB32ABB6-36DE-46B3-8B64-4D983F625689}" dt="2021-02-02T18:20:09.836" v="641" actId="1076"/>
          <ac:grpSpMkLst>
            <pc:docMk/>
            <pc:sldMk cId="423446692" sldId="265"/>
            <ac:grpSpMk id="8" creationId="{75EECF9B-92AB-487D-9B44-7C1D1C7FB7A0}"/>
          </ac:grpSpMkLst>
        </pc:grpChg>
        <pc:grpChg chg="mod">
          <ac:chgData name="Jenefer Silva Monteiro" userId="bb9653d8-75ff-41bd-8c0e-aae66cfce529" providerId="ADAL" clId="{AB32ABB6-36DE-46B3-8B64-4D983F625689}" dt="2021-02-02T17:47:29.538" v="455"/>
          <ac:grpSpMkLst>
            <pc:docMk/>
            <pc:sldMk cId="423446692" sldId="265"/>
            <ac:grpSpMk id="11" creationId="{7CF18265-F08E-409B-9FD4-EE5BDF59AA70}"/>
          </ac:grpSpMkLst>
        </pc:grpChg>
        <pc:grpChg chg="mod">
          <ac:chgData name="Jenefer Silva Monteiro" userId="bb9653d8-75ff-41bd-8c0e-aae66cfce529" providerId="ADAL" clId="{AB32ABB6-36DE-46B3-8B64-4D983F625689}" dt="2021-02-02T17:47:29.538" v="455"/>
          <ac:grpSpMkLst>
            <pc:docMk/>
            <pc:sldMk cId="423446692" sldId="265"/>
            <ac:grpSpMk id="12" creationId="{E9D10343-49B2-47E2-A01B-05D70B33E2F3}"/>
          </ac:grpSpMkLst>
        </pc:grpChg>
        <pc:picChg chg="mod">
          <ac:chgData name="Jenefer Silva Monteiro" userId="bb9653d8-75ff-41bd-8c0e-aae66cfce529" providerId="ADAL" clId="{AB32ABB6-36DE-46B3-8B64-4D983F625689}" dt="2021-02-02T18:10:53.387" v="583" actId="1076"/>
          <ac:picMkLst>
            <pc:docMk/>
            <pc:sldMk cId="423446692" sldId="265"/>
            <ac:picMk id="2" creationId="{597EB063-A10C-4BB5-A7C9-546D28D08E44}"/>
          </ac:picMkLst>
        </pc:picChg>
      </pc:sldChg>
      <pc:sldChg chg="delSp modSp add mod ord">
        <pc:chgData name="Jenefer Silva Monteiro" userId="bb9653d8-75ff-41bd-8c0e-aae66cfce529" providerId="ADAL" clId="{AB32ABB6-36DE-46B3-8B64-4D983F625689}" dt="2021-02-02T18:25:11.955" v="709" actId="20577"/>
        <pc:sldMkLst>
          <pc:docMk/>
          <pc:sldMk cId="3394010896" sldId="266"/>
        </pc:sldMkLst>
        <pc:spChg chg="mod">
          <ac:chgData name="Jenefer Silva Monteiro" userId="bb9653d8-75ff-41bd-8c0e-aae66cfce529" providerId="ADAL" clId="{AB32ABB6-36DE-46B3-8B64-4D983F625689}" dt="2021-02-02T18:25:11.955" v="709" actId="20577"/>
          <ac:spMkLst>
            <pc:docMk/>
            <pc:sldMk cId="3394010896" sldId="266"/>
            <ac:spMk id="5" creationId="{F70DD545-1836-4996-A112-BE34A73DD593}"/>
          </ac:spMkLst>
        </pc:spChg>
        <pc:spChg chg="del">
          <ac:chgData name="Jenefer Silva Monteiro" userId="bb9653d8-75ff-41bd-8c0e-aae66cfce529" providerId="ADAL" clId="{AB32ABB6-36DE-46B3-8B64-4D983F625689}" dt="2021-02-02T18:23:43.827" v="687" actId="478"/>
          <ac:spMkLst>
            <pc:docMk/>
            <pc:sldMk cId="3394010896" sldId="266"/>
            <ac:spMk id="6" creationId="{8988FDFB-DEC2-44B7-9C57-59642FADEE3F}"/>
          </ac:spMkLst>
        </pc:spChg>
        <pc:spChg chg="del">
          <ac:chgData name="Jenefer Silva Monteiro" userId="bb9653d8-75ff-41bd-8c0e-aae66cfce529" providerId="ADAL" clId="{AB32ABB6-36DE-46B3-8B64-4D983F625689}" dt="2021-02-02T18:23:43.827" v="687" actId="478"/>
          <ac:spMkLst>
            <pc:docMk/>
            <pc:sldMk cId="3394010896" sldId="266"/>
            <ac:spMk id="7" creationId="{7C7146CF-3CBE-4BB6-9B5C-199B83267ECD}"/>
          </ac:spMkLst>
        </pc:spChg>
        <pc:spChg chg="del">
          <ac:chgData name="Jenefer Silva Monteiro" userId="bb9653d8-75ff-41bd-8c0e-aae66cfce529" providerId="ADAL" clId="{AB32ABB6-36DE-46B3-8B64-4D983F625689}" dt="2021-02-02T18:23:43.827" v="687" actId="478"/>
          <ac:spMkLst>
            <pc:docMk/>
            <pc:sldMk cId="3394010896" sldId="266"/>
            <ac:spMk id="9" creationId="{0607D1B6-1770-48A9-A4A2-DBFE36EA292D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C08A2BB-B202-4B19-A93F-80E134E57F9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567BA6E2-8D72-4BE6-9C37-79CEA764BF2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A1F02104-7265-470E-8F94-FAEA764108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C30C0B-0702-4662-BB8D-34FC8C9F67C7}" type="datetimeFigureOut">
              <a:rPr lang="pt-BR" smtClean="0"/>
              <a:t>18/02/2021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017817B9-DAEA-48C4-A0DD-AD80B03C24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7FCB4BB9-688F-430E-AFFD-07F24AB158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7DD2FC-2A76-47CA-AAF0-715033CE7F7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16516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7BAA7A0-819B-458B-8841-2577FBBA8C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965CFAAC-D5EB-4B64-A2EF-853CFDA9F7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86AA5297-04F9-415D-A2F0-E8B686A875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C30C0B-0702-4662-BB8D-34FC8C9F67C7}" type="datetimeFigureOut">
              <a:rPr lang="pt-BR" smtClean="0"/>
              <a:t>18/02/2021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431839D2-43BF-4413-8AEB-ED0A42A9C0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5CBDDD57-BD1B-4901-A991-301615E391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7DD2FC-2A76-47CA-AAF0-715033CE7F7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672529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2523AC68-4301-442A-8B39-DB87E2D1973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5BD3FBC3-FDEA-4A42-B474-27ED957FFCD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80B6B958-ADA9-43AB-B7C4-EBE9FE269E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C30C0B-0702-4662-BB8D-34FC8C9F67C7}" type="datetimeFigureOut">
              <a:rPr lang="pt-BR" smtClean="0"/>
              <a:t>18/02/2021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C9565F01-85C0-46BB-90E2-7411564D58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BE1BBE70-0EDA-4FEC-A175-05045FD173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7DD2FC-2A76-47CA-AAF0-715033CE7F7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795966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F574AD4-1014-4569-9D3E-0A4FDF9E5B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B9E95376-245F-476F-9CC3-7648898CAF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6DD86086-3E09-4E50-B292-4571F3B5F0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C30C0B-0702-4662-BB8D-34FC8C9F67C7}" type="datetimeFigureOut">
              <a:rPr lang="pt-BR" smtClean="0"/>
              <a:t>18/02/2021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22F18FE0-7243-4996-AE19-D771048556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4F46AE5E-F8C8-47E4-8F2D-874FDAEE02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7DD2FC-2A76-47CA-AAF0-715033CE7F7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125506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F86CF69-C651-4D98-893C-D1D0786B08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95D746BD-8667-413A-8D6F-EBEB6B7A80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2BAE0AA7-BB8C-4301-BF43-CF509418E0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C30C0B-0702-4662-BB8D-34FC8C9F67C7}" type="datetimeFigureOut">
              <a:rPr lang="pt-BR" smtClean="0"/>
              <a:t>18/02/2021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94585FA8-58D6-4184-BD58-53869193FB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9F805FBE-050C-43BC-A582-492EE3D840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7DD2FC-2A76-47CA-AAF0-715033CE7F7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739087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AC35728-ECEC-4790-962B-8A9D8190F0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E59C36FF-A098-4B70-814B-E7A2EE8EEFB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AADA0B7D-247A-4EDD-9A28-09271086FD6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E38E5D0B-D862-43FC-A7C4-168DA84984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C30C0B-0702-4662-BB8D-34FC8C9F67C7}" type="datetimeFigureOut">
              <a:rPr lang="pt-BR" smtClean="0"/>
              <a:t>18/02/2021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CEA9A780-8679-4FF0-9A9E-58CD511DC4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2232FE94-63C9-46A4-A353-0DD6AA1A14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7DD2FC-2A76-47CA-AAF0-715033CE7F7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562123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C848A7E-754A-4E9B-9C2D-1FEF0EA57C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44384F04-89C3-4503-8554-C4D573405F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8EF5D8AD-710B-4A8F-813E-10F72C9DC0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A4AD4035-7330-4807-BC38-E1577737604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2F34B8FE-2147-47B0-8F19-7359590129E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7C7CBC55-3A77-4E53-B873-61DC35DE2A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C30C0B-0702-4662-BB8D-34FC8C9F67C7}" type="datetimeFigureOut">
              <a:rPr lang="pt-BR" smtClean="0"/>
              <a:t>18/02/2021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2E53C030-A78F-4547-B3BA-950B86CB64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BB4D1F49-7922-4916-8A8A-38568019DB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7DD2FC-2A76-47CA-AAF0-715033CE7F7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315589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9BA0172-39A4-4F51-B812-B7CF1B7988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06C6F998-BBE1-4B1B-9349-134FA98D51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C30C0B-0702-4662-BB8D-34FC8C9F67C7}" type="datetimeFigureOut">
              <a:rPr lang="pt-BR" smtClean="0"/>
              <a:t>18/02/2021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438B383B-635C-4A05-9D23-4EA2DC8BD8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2C8F2049-B782-49EB-BF78-F3D6AC2B2A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7DD2FC-2A76-47CA-AAF0-715033CE7F7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068326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3F18411A-3A1D-4F76-8AD5-28262CA68B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C30C0B-0702-4662-BB8D-34FC8C9F67C7}" type="datetimeFigureOut">
              <a:rPr lang="pt-BR" smtClean="0"/>
              <a:t>18/02/2021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8B08C3C4-C8EA-4B8F-AB80-8F6138A11C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D9FFACB9-D894-4DE3-8DFB-558A9E196E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7DD2FC-2A76-47CA-AAF0-715033CE7F7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569328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793CB2A-EAC7-4370-AFA0-F73109EF6E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1094FBB6-0ECE-4483-BCDB-D987BB7AB7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0070D88E-7973-48D5-8C0E-C681FD39F8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E17DCC96-E16E-432D-A7E0-BA625CD31B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C30C0B-0702-4662-BB8D-34FC8C9F67C7}" type="datetimeFigureOut">
              <a:rPr lang="pt-BR" smtClean="0"/>
              <a:t>18/02/2021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3AD23559-6FC5-4FDC-8F81-D5528C2330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42482E43-273D-404B-97C8-ADBF725B29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7DD2FC-2A76-47CA-AAF0-715033CE7F7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856840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AA7A1D9-2C3E-48F1-AD36-7B21B319CC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93EEC749-CEEA-4EB7-BFA0-EFF9C3C4D96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920B1958-ADF8-48F8-97AC-7F82AA9544F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0D3A5F9A-6201-4691-9B1E-286FA52ED7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C30C0B-0702-4662-BB8D-34FC8C9F67C7}" type="datetimeFigureOut">
              <a:rPr lang="pt-BR" smtClean="0"/>
              <a:t>18/02/2021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5C49F64C-27BF-4321-976D-14AA22962A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D4250A1D-DD42-4029-B200-6C8D6EBC49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7DD2FC-2A76-47CA-AAF0-715033CE7F7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062523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5C02A7F3-93A0-4458-A2A2-3E178C860B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4386D4E3-722C-418D-91D8-C91BA94893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05E1BF20-851C-4675-BD9B-82E2BBDB80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C30C0B-0702-4662-BB8D-34FC8C9F67C7}" type="datetimeFigureOut">
              <a:rPr lang="pt-BR" smtClean="0"/>
              <a:t>18/02/2021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9E09B3A7-D0AF-4F9E-A050-A400829918C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6CB8EF8F-285B-4195-9BE2-0CFEF7B5D23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7DD2FC-2A76-47CA-AAF0-715033CE7F7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899348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C4F2D1F-0A05-47B2-A2D5-9570B81A4E9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1A4D4D96-125C-44FA-B9BF-36EAF950FF8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5" name="Imagem 4" descr="Uma imagem contendo Texto&#10;&#10;Descrição gerada automaticamente">
            <a:extLst>
              <a:ext uri="{FF2B5EF4-FFF2-40B4-BE49-F238E27FC236}">
                <a16:creationId xmlns:a16="http://schemas.microsoft.com/office/drawing/2014/main" id="{8E6A67CB-2550-4E86-8039-4101E0C729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20118"/>
            <a:ext cx="12226899" cy="6878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81245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597EB063-A10C-4BB5-A7C9-546D28D08E4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" y="0"/>
            <a:ext cx="12191138" cy="6858000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FA80E2A3-6FCB-4775-B38C-86BF885AE8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7960" y="431466"/>
            <a:ext cx="10376079" cy="5995068"/>
          </a:xfrm>
          <a:prstGeom prst="rect">
            <a:avLst/>
          </a:prstGeom>
        </p:spPr>
      </p:pic>
      <p:sp>
        <p:nvSpPr>
          <p:cNvPr id="3" name="Retângulo 2">
            <a:extLst>
              <a:ext uri="{FF2B5EF4-FFF2-40B4-BE49-F238E27FC236}">
                <a16:creationId xmlns:a16="http://schemas.microsoft.com/office/drawing/2014/main" id="{ACDD800E-10F7-4241-BDAC-2B140E49310B}"/>
              </a:ext>
            </a:extLst>
          </p:cNvPr>
          <p:cNvSpPr/>
          <p:nvPr/>
        </p:nvSpPr>
        <p:spPr>
          <a:xfrm>
            <a:off x="1031358" y="520996"/>
            <a:ext cx="3785191" cy="382772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8ACE3A60-3D00-45CC-BE2E-B40D46990DEB}"/>
              </a:ext>
            </a:extLst>
          </p:cNvPr>
          <p:cNvSpPr/>
          <p:nvPr/>
        </p:nvSpPr>
        <p:spPr>
          <a:xfrm>
            <a:off x="4394792" y="1524000"/>
            <a:ext cx="3388242" cy="382772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B5BF821C-6465-4821-86BD-473268FE47F5}"/>
              </a:ext>
            </a:extLst>
          </p:cNvPr>
          <p:cNvSpPr/>
          <p:nvPr/>
        </p:nvSpPr>
        <p:spPr>
          <a:xfrm>
            <a:off x="1031357" y="4458586"/>
            <a:ext cx="1329071" cy="382772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010ACC67-AA02-443F-A0C9-9F228FC66DD2}"/>
              </a:ext>
            </a:extLst>
          </p:cNvPr>
          <p:cNvSpPr/>
          <p:nvPr/>
        </p:nvSpPr>
        <p:spPr>
          <a:xfrm>
            <a:off x="1938455" y="4455042"/>
            <a:ext cx="421973" cy="141413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id="{48412639-6DCF-4232-89AC-38C75AE44A24}"/>
              </a:ext>
            </a:extLst>
          </p:cNvPr>
          <p:cNvSpPr/>
          <p:nvPr/>
        </p:nvSpPr>
        <p:spPr>
          <a:xfrm>
            <a:off x="3441189" y="4951228"/>
            <a:ext cx="2821388" cy="382772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id="{2BCFAE24-1DE5-4FF8-9706-9F1BCD6712B3}"/>
              </a:ext>
            </a:extLst>
          </p:cNvPr>
          <p:cNvSpPr/>
          <p:nvPr/>
        </p:nvSpPr>
        <p:spPr>
          <a:xfrm>
            <a:off x="6904074" y="5472223"/>
            <a:ext cx="2792819" cy="382772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Retângulo 10">
            <a:extLst>
              <a:ext uri="{FF2B5EF4-FFF2-40B4-BE49-F238E27FC236}">
                <a16:creationId xmlns:a16="http://schemas.microsoft.com/office/drawing/2014/main" id="{EA543C4E-6B1A-41DA-A802-F125BB367DFF}"/>
              </a:ext>
            </a:extLst>
          </p:cNvPr>
          <p:cNvSpPr/>
          <p:nvPr/>
        </p:nvSpPr>
        <p:spPr>
          <a:xfrm>
            <a:off x="4961645" y="5954232"/>
            <a:ext cx="4735248" cy="382772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" name="Retângulo 11">
            <a:extLst>
              <a:ext uri="{FF2B5EF4-FFF2-40B4-BE49-F238E27FC236}">
                <a16:creationId xmlns:a16="http://schemas.microsoft.com/office/drawing/2014/main" id="{0E63BDCB-D364-4493-945B-707583717F30}"/>
              </a:ext>
            </a:extLst>
          </p:cNvPr>
          <p:cNvSpPr/>
          <p:nvPr/>
        </p:nvSpPr>
        <p:spPr>
          <a:xfrm>
            <a:off x="1949088" y="2006008"/>
            <a:ext cx="421973" cy="1891671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" name="Retângulo 12">
            <a:extLst>
              <a:ext uri="{FF2B5EF4-FFF2-40B4-BE49-F238E27FC236}">
                <a16:creationId xmlns:a16="http://schemas.microsoft.com/office/drawing/2014/main" id="{71207BD4-E433-470C-A05D-EA362EC3608B}"/>
              </a:ext>
            </a:extLst>
          </p:cNvPr>
          <p:cNvSpPr/>
          <p:nvPr/>
        </p:nvSpPr>
        <p:spPr>
          <a:xfrm>
            <a:off x="7329269" y="2502194"/>
            <a:ext cx="453765" cy="2339164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5" name="Retângulo 14">
            <a:extLst>
              <a:ext uri="{FF2B5EF4-FFF2-40B4-BE49-F238E27FC236}">
                <a16:creationId xmlns:a16="http://schemas.microsoft.com/office/drawing/2014/main" id="{2BC24817-AF83-4125-A19F-2D80E39CE0D5}"/>
              </a:ext>
            </a:extLst>
          </p:cNvPr>
          <p:cNvSpPr/>
          <p:nvPr/>
        </p:nvSpPr>
        <p:spPr>
          <a:xfrm>
            <a:off x="9306654" y="2955851"/>
            <a:ext cx="453765" cy="1885507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6" name="Retângulo 15">
            <a:extLst>
              <a:ext uri="{FF2B5EF4-FFF2-40B4-BE49-F238E27FC236}">
                <a16:creationId xmlns:a16="http://schemas.microsoft.com/office/drawing/2014/main" id="{2745F39C-0310-43CC-82F6-5EB0848004BB}"/>
              </a:ext>
            </a:extLst>
          </p:cNvPr>
          <p:cNvSpPr/>
          <p:nvPr/>
        </p:nvSpPr>
        <p:spPr>
          <a:xfrm>
            <a:off x="10759936" y="2488016"/>
            <a:ext cx="421973" cy="2353342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33055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6" grpId="0" animBg="1"/>
      <p:bldP spid="7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5" grpId="0" animBg="1"/>
      <p:bldP spid="1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597EB063-A10C-4BB5-A7C9-546D28D08E4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961"/>
            <a:ext cx="12209095" cy="6858000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F70DD545-1836-4996-A112-BE34A73DD593}"/>
              </a:ext>
            </a:extLst>
          </p:cNvPr>
          <p:cNvSpPr txBox="1"/>
          <p:nvPr/>
        </p:nvSpPr>
        <p:spPr>
          <a:xfrm>
            <a:off x="1109891" y="147008"/>
            <a:ext cx="9972218" cy="6305188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marL="342900" lvl="0" indent="-342900" algn="just">
              <a:lnSpc>
                <a:spcPct val="107000"/>
              </a:lnSpc>
              <a:buFont typeface="+mj-lt"/>
              <a:buAutoNum type="arabicPeriod" startAt="7"/>
            </a:pPr>
            <a:r>
              <a:rPr lang="pt-BR" sz="3200" b="1" dirty="0">
                <a:solidFill>
                  <a:srgbClr val="006666"/>
                </a:solidFill>
                <a:effectLst/>
                <a:latin typeface="Porkys"/>
                <a:ea typeface="Calibri" panose="020F0502020204030204" pitchFamily="34" charset="0"/>
                <a:cs typeface="Times New Roman" panose="02020603050405020304" pitchFamily="18" charset="0"/>
              </a:rPr>
              <a:t>Complete a cruzadinha:</a:t>
            </a:r>
            <a:endParaRPr lang="pt-BR" sz="2400" dirty="0">
              <a:effectLst/>
              <a:latin typeface="Porkis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lvl="0" indent="-457200">
              <a:lnSpc>
                <a:spcPct val="107000"/>
              </a:lnSpc>
              <a:buFont typeface="+mj-lt"/>
              <a:buAutoNum type="alphaLcPeriod"/>
            </a:pPr>
            <a:r>
              <a:rPr lang="pt-BR" sz="2400" dirty="0">
                <a:solidFill>
                  <a:srgbClr val="006666"/>
                </a:solidFill>
                <a:effectLst/>
                <a:latin typeface="Porkis"/>
                <a:ea typeface="Calibri" panose="020F0502020204030204" pitchFamily="34" charset="0"/>
                <a:cs typeface="Times New Roman" panose="02020603050405020304" pitchFamily="18" charset="0"/>
              </a:rPr>
              <a:t>Criador do mundo – </a:t>
            </a:r>
            <a:r>
              <a:rPr lang="pt-BR" sz="2400" i="1" dirty="0">
                <a:solidFill>
                  <a:srgbClr val="006666"/>
                </a:solidFill>
                <a:effectLst/>
                <a:latin typeface="Porkis"/>
                <a:ea typeface="Calibri" panose="020F0502020204030204" pitchFamily="34" charset="0"/>
                <a:cs typeface="Times New Roman" panose="02020603050405020304" pitchFamily="18" charset="0"/>
              </a:rPr>
              <a:t>Gênesis 1:1.</a:t>
            </a:r>
          </a:p>
          <a:p>
            <a:pPr marL="457200" lvl="0" indent="-457200">
              <a:lnSpc>
                <a:spcPct val="107000"/>
              </a:lnSpc>
              <a:buFont typeface="+mj-lt"/>
              <a:buAutoNum type="alphaLcPeriod"/>
            </a:pPr>
            <a:r>
              <a:rPr lang="pt-BR" sz="2400" dirty="0">
                <a:solidFill>
                  <a:srgbClr val="006666"/>
                </a:solidFill>
                <a:effectLst/>
                <a:latin typeface="Porkis"/>
                <a:ea typeface="Calibri" panose="020F0502020204030204" pitchFamily="34" charset="0"/>
                <a:cs typeface="Times New Roman" panose="02020603050405020304" pitchFamily="18" charset="0"/>
              </a:rPr>
              <a:t>Quantos dias duraram a criação – </a:t>
            </a:r>
            <a:r>
              <a:rPr lang="pt-BR" sz="2400" i="1" dirty="0">
                <a:solidFill>
                  <a:srgbClr val="006666"/>
                </a:solidFill>
                <a:effectLst/>
                <a:latin typeface="Porkis"/>
                <a:ea typeface="Calibri" panose="020F0502020204030204" pitchFamily="34" charset="0"/>
                <a:cs typeface="Times New Roman" panose="02020603050405020304" pitchFamily="18" charset="0"/>
              </a:rPr>
              <a:t>Gênesis 2:2.</a:t>
            </a:r>
          </a:p>
          <a:p>
            <a:pPr marL="457200" lvl="0" indent="-457200">
              <a:lnSpc>
                <a:spcPct val="107000"/>
              </a:lnSpc>
              <a:buFont typeface="+mj-lt"/>
              <a:buAutoNum type="alphaLcPeriod"/>
            </a:pPr>
            <a:r>
              <a:rPr lang="pt-BR" sz="2400" dirty="0">
                <a:solidFill>
                  <a:srgbClr val="006666"/>
                </a:solidFill>
                <a:effectLst/>
                <a:latin typeface="Porkis"/>
                <a:ea typeface="Calibri" panose="020F0502020204030204" pitchFamily="34" charset="0"/>
                <a:cs typeface="Times New Roman" panose="02020603050405020304" pitchFamily="18" charset="0"/>
              </a:rPr>
              <a:t>Criado no primeiro dia – </a:t>
            </a:r>
            <a:r>
              <a:rPr lang="pt-BR" sz="2400" i="1" dirty="0">
                <a:solidFill>
                  <a:srgbClr val="006666"/>
                </a:solidFill>
                <a:effectLst/>
                <a:latin typeface="Porkis"/>
                <a:ea typeface="Calibri" panose="020F0502020204030204" pitchFamily="34" charset="0"/>
                <a:cs typeface="Times New Roman" panose="02020603050405020304" pitchFamily="18" charset="0"/>
              </a:rPr>
              <a:t>Gênesis 1:3.</a:t>
            </a:r>
          </a:p>
          <a:p>
            <a:pPr marL="457200" lvl="0" indent="-457200">
              <a:lnSpc>
                <a:spcPct val="107000"/>
              </a:lnSpc>
              <a:buFont typeface="+mj-lt"/>
              <a:buAutoNum type="alphaLcPeriod"/>
            </a:pPr>
            <a:r>
              <a:rPr lang="pt-BR" sz="2400" dirty="0">
                <a:solidFill>
                  <a:srgbClr val="006666"/>
                </a:solidFill>
                <a:effectLst/>
                <a:latin typeface="Porkis"/>
                <a:ea typeface="Calibri" panose="020F0502020204030204" pitchFamily="34" charset="0"/>
                <a:cs typeface="Times New Roman" panose="02020603050405020304" pitchFamily="18" charset="0"/>
              </a:rPr>
              <a:t>Dia em que Deus descansou – </a:t>
            </a:r>
            <a:r>
              <a:rPr lang="pt-BR" sz="2400" i="1" dirty="0">
                <a:solidFill>
                  <a:srgbClr val="006666"/>
                </a:solidFill>
                <a:effectLst/>
                <a:latin typeface="Porkis"/>
                <a:ea typeface="Calibri" panose="020F0502020204030204" pitchFamily="34" charset="0"/>
                <a:cs typeface="Times New Roman" panose="02020603050405020304" pitchFamily="18" charset="0"/>
              </a:rPr>
              <a:t>Gênesis 2:3.</a:t>
            </a:r>
          </a:p>
          <a:p>
            <a:pPr marL="457200" lvl="0" indent="-457200">
              <a:lnSpc>
                <a:spcPct val="107000"/>
              </a:lnSpc>
              <a:buFont typeface="+mj-lt"/>
              <a:buAutoNum type="alphaLcPeriod"/>
            </a:pPr>
            <a:r>
              <a:rPr lang="pt-BR" sz="2400" dirty="0">
                <a:solidFill>
                  <a:srgbClr val="006666"/>
                </a:solidFill>
                <a:effectLst/>
                <a:latin typeface="Porkis"/>
                <a:ea typeface="Calibri" panose="020F0502020204030204" pitchFamily="34" charset="0"/>
                <a:cs typeface="Times New Roman" panose="02020603050405020304" pitchFamily="18" charset="0"/>
              </a:rPr>
              <a:t>Chamado por Deus de expansão – </a:t>
            </a:r>
            <a:r>
              <a:rPr lang="pt-BR" sz="2400" i="1" dirty="0">
                <a:solidFill>
                  <a:srgbClr val="006666"/>
                </a:solidFill>
                <a:effectLst/>
                <a:latin typeface="Porkis"/>
                <a:ea typeface="Calibri" panose="020F0502020204030204" pitchFamily="34" charset="0"/>
                <a:cs typeface="Times New Roman" panose="02020603050405020304" pitchFamily="18" charset="0"/>
              </a:rPr>
              <a:t>Gênesis 1:8.</a:t>
            </a:r>
          </a:p>
          <a:p>
            <a:pPr marL="457200" lvl="0" indent="-457200">
              <a:lnSpc>
                <a:spcPct val="107000"/>
              </a:lnSpc>
              <a:buFont typeface="+mj-lt"/>
              <a:buAutoNum type="alphaLcPeriod"/>
            </a:pPr>
            <a:r>
              <a:rPr lang="pt-BR" sz="2400" dirty="0">
                <a:solidFill>
                  <a:srgbClr val="006666"/>
                </a:solidFill>
                <a:effectLst/>
                <a:latin typeface="Porkis"/>
                <a:ea typeface="Calibri" panose="020F0502020204030204" pitchFamily="34" charset="0"/>
                <a:cs typeface="Times New Roman" panose="02020603050405020304" pitchFamily="18" charset="0"/>
              </a:rPr>
              <a:t>Dia em que foram criados as ervas e árvores – </a:t>
            </a:r>
            <a:r>
              <a:rPr lang="pt-BR" sz="2400" i="1" dirty="0">
                <a:solidFill>
                  <a:srgbClr val="006666"/>
                </a:solidFill>
                <a:effectLst/>
                <a:latin typeface="Porkis"/>
                <a:ea typeface="Calibri" panose="020F0502020204030204" pitchFamily="34" charset="0"/>
                <a:cs typeface="Times New Roman" panose="02020603050405020304" pitchFamily="18" charset="0"/>
              </a:rPr>
              <a:t>Gênesis 1:12-13.</a:t>
            </a:r>
          </a:p>
          <a:p>
            <a:pPr marL="457200" lvl="0" indent="-457200">
              <a:lnSpc>
                <a:spcPct val="107000"/>
              </a:lnSpc>
              <a:buFont typeface="+mj-lt"/>
              <a:buAutoNum type="alphaLcPeriod"/>
            </a:pPr>
            <a:r>
              <a:rPr lang="pt-BR" sz="2400" dirty="0">
                <a:solidFill>
                  <a:srgbClr val="006666"/>
                </a:solidFill>
                <a:effectLst/>
                <a:latin typeface="Porkis"/>
                <a:ea typeface="Calibri" panose="020F0502020204030204" pitchFamily="34" charset="0"/>
                <a:cs typeface="Times New Roman" panose="02020603050405020304" pitchFamily="18" charset="0"/>
              </a:rPr>
              <a:t>Atividade deixada por Deus para Adão executar com a terra – </a:t>
            </a:r>
            <a:r>
              <a:rPr lang="pt-BR" sz="2400" i="1" dirty="0">
                <a:solidFill>
                  <a:srgbClr val="006666"/>
                </a:solidFill>
                <a:effectLst/>
                <a:latin typeface="Porkis"/>
                <a:ea typeface="Calibri" panose="020F0502020204030204" pitchFamily="34" charset="0"/>
                <a:cs typeface="Times New Roman" panose="02020603050405020304" pitchFamily="18" charset="0"/>
              </a:rPr>
              <a:t>Gênesis 2:15.</a:t>
            </a:r>
          </a:p>
          <a:p>
            <a:pPr marL="457200" lvl="0" indent="-457200">
              <a:lnSpc>
                <a:spcPct val="107000"/>
              </a:lnSpc>
              <a:buFont typeface="+mj-lt"/>
              <a:buAutoNum type="alphaLcPeriod"/>
            </a:pPr>
            <a:r>
              <a:rPr lang="pt-BR" sz="2400" dirty="0">
                <a:solidFill>
                  <a:srgbClr val="006666"/>
                </a:solidFill>
                <a:effectLst/>
                <a:latin typeface="Porkis"/>
                <a:ea typeface="Calibri" panose="020F0502020204030204" pitchFamily="34" charset="0"/>
                <a:cs typeface="Times New Roman" panose="02020603050405020304" pitchFamily="18" charset="0"/>
              </a:rPr>
              <a:t>Maneira como o Homem foi criado em relação a Deus – </a:t>
            </a:r>
            <a:r>
              <a:rPr lang="pt-BR" sz="2400" i="1" dirty="0">
                <a:solidFill>
                  <a:srgbClr val="006666"/>
                </a:solidFill>
                <a:effectLst/>
                <a:latin typeface="Porkis"/>
                <a:ea typeface="Calibri" panose="020F0502020204030204" pitchFamily="34" charset="0"/>
                <a:cs typeface="Times New Roman" panose="02020603050405020304" pitchFamily="18" charset="0"/>
              </a:rPr>
              <a:t>Gênesis 1:27.</a:t>
            </a:r>
          </a:p>
          <a:p>
            <a:pPr marL="457200" lvl="0" indent="-457200">
              <a:lnSpc>
                <a:spcPct val="107000"/>
              </a:lnSpc>
              <a:buFont typeface="+mj-lt"/>
              <a:buAutoNum type="alphaLcPeriod"/>
            </a:pPr>
            <a:r>
              <a:rPr lang="pt-BR" sz="2400" dirty="0">
                <a:solidFill>
                  <a:srgbClr val="006666"/>
                </a:solidFill>
                <a:effectLst/>
                <a:latin typeface="Porkis"/>
                <a:ea typeface="Calibri" panose="020F0502020204030204" pitchFamily="34" charset="0"/>
                <a:cs typeface="Times New Roman" panose="02020603050405020304" pitchFamily="18" charset="0"/>
              </a:rPr>
              <a:t>Foi tirado da Costela de Adão – </a:t>
            </a:r>
            <a:r>
              <a:rPr lang="pt-BR" sz="2400" i="1" dirty="0">
                <a:solidFill>
                  <a:srgbClr val="006666"/>
                </a:solidFill>
                <a:effectLst/>
                <a:latin typeface="Porkis"/>
                <a:ea typeface="Calibri" panose="020F0502020204030204" pitchFamily="34" charset="0"/>
                <a:cs typeface="Times New Roman" panose="02020603050405020304" pitchFamily="18" charset="0"/>
              </a:rPr>
              <a:t>Gênesis 2:21; 3:20.</a:t>
            </a:r>
          </a:p>
          <a:p>
            <a:pPr marL="457200" lvl="0" indent="-457200">
              <a:lnSpc>
                <a:spcPct val="107000"/>
              </a:lnSpc>
              <a:spcAft>
                <a:spcPts val="800"/>
              </a:spcAft>
              <a:buFont typeface="+mj-lt"/>
              <a:buAutoNum type="alphaLcPeriod"/>
            </a:pPr>
            <a:r>
              <a:rPr lang="pt-BR" sz="2400" dirty="0">
                <a:solidFill>
                  <a:srgbClr val="006666"/>
                </a:solidFill>
                <a:effectLst/>
                <a:latin typeface="Porkis"/>
                <a:ea typeface="Calibri" panose="020F0502020204030204" pitchFamily="34" charset="0"/>
                <a:cs typeface="Times New Roman" panose="02020603050405020304" pitchFamily="18" charset="0"/>
              </a:rPr>
              <a:t>Nome dado ao Jardim onde Adão e Eva viviam – </a:t>
            </a:r>
            <a:r>
              <a:rPr lang="pt-BR" sz="2400" i="1" dirty="0">
                <a:solidFill>
                  <a:srgbClr val="006666"/>
                </a:solidFill>
                <a:effectLst/>
                <a:latin typeface="Porkis"/>
                <a:ea typeface="Calibri" panose="020F0502020204030204" pitchFamily="34" charset="0"/>
                <a:cs typeface="Times New Roman" panose="02020603050405020304" pitchFamily="18" charset="0"/>
              </a:rPr>
              <a:t>Gênesis 2:8.</a:t>
            </a:r>
          </a:p>
          <a:p>
            <a:pPr marL="457200" lvl="0" indent="-457200">
              <a:lnSpc>
                <a:spcPct val="107000"/>
              </a:lnSpc>
              <a:buFont typeface="+mj-lt"/>
              <a:buAutoNum type="alphaLcPeriod"/>
            </a:pPr>
            <a:r>
              <a:rPr lang="pt-BR" sz="2400" dirty="0">
                <a:solidFill>
                  <a:srgbClr val="006666"/>
                </a:solidFill>
                <a:effectLst/>
                <a:latin typeface="Porkis"/>
                <a:ea typeface="Calibri" panose="020F0502020204030204" pitchFamily="34" charset="0"/>
                <a:cs typeface="Times New Roman" panose="02020603050405020304" pitchFamily="18" charset="0"/>
              </a:rPr>
              <a:t>A Bíblia diz que tudo o que Deus criou era... – Gênesis 1:10; 12; 18.</a:t>
            </a:r>
          </a:p>
          <a:p>
            <a:pPr marL="457200" lvl="0" indent="-457200">
              <a:lnSpc>
                <a:spcPct val="107000"/>
              </a:lnSpc>
              <a:spcAft>
                <a:spcPts val="800"/>
              </a:spcAft>
              <a:buFont typeface="+mj-lt"/>
              <a:buAutoNum type="alphaLcPeriod"/>
            </a:pPr>
            <a:r>
              <a:rPr lang="pt-BR" sz="2400" dirty="0">
                <a:solidFill>
                  <a:srgbClr val="006666"/>
                </a:solidFill>
                <a:effectLst/>
                <a:latin typeface="Porkis"/>
                <a:ea typeface="Calibri" panose="020F0502020204030204" pitchFamily="34" charset="0"/>
                <a:cs typeface="Times New Roman" panose="02020603050405020304" pitchFamily="18" charset="0"/>
              </a:rPr>
              <a:t>Ajuntamento de águas foi chamado de ... – Gênesis 1:10</a:t>
            </a:r>
          </a:p>
          <a:p>
            <a:pPr algn="just"/>
            <a:endParaRPr lang="pt-BR" sz="4800" dirty="0">
              <a:solidFill>
                <a:srgbClr val="006666"/>
              </a:solidFill>
              <a:latin typeface="Porkys"/>
            </a:endParaRPr>
          </a:p>
        </p:txBody>
      </p:sp>
    </p:spTree>
    <p:extLst>
      <p:ext uri="{BB962C8B-B14F-4D97-AF65-F5344CB8AC3E}">
        <p14:creationId xmlns:p14="http://schemas.microsoft.com/office/powerpoint/2010/main" val="363839940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597EB063-A10C-4BB5-A7C9-546D28D08E4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871" y="0"/>
            <a:ext cx="12209095" cy="6858000"/>
          </a:xfrm>
          <a:prstGeom prst="rect">
            <a:avLst/>
          </a:prstGeom>
        </p:spPr>
      </p:pic>
      <p:grpSp>
        <p:nvGrpSpPr>
          <p:cNvPr id="3" name="Agrupar 2">
            <a:extLst>
              <a:ext uri="{FF2B5EF4-FFF2-40B4-BE49-F238E27FC236}">
                <a16:creationId xmlns:a16="http://schemas.microsoft.com/office/drawing/2014/main" id="{71C1119A-046E-47C3-A7F6-EE13D061E11A}"/>
              </a:ext>
            </a:extLst>
          </p:cNvPr>
          <p:cNvGrpSpPr/>
          <p:nvPr/>
        </p:nvGrpSpPr>
        <p:grpSpPr>
          <a:xfrm>
            <a:off x="2899204" y="366677"/>
            <a:ext cx="6107671" cy="6106292"/>
            <a:chOff x="2899204" y="366677"/>
            <a:chExt cx="6107671" cy="6106292"/>
          </a:xfrm>
        </p:grpSpPr>
        <p:grpSp>
          <p:nvGrpSpPr>
            <p:cNvPr id="8" name="Agrupar 7">
              <a:extLst>
                <a:ext uri="{FF2B5EF4-FFF2-40B4-BE49-F238E27FC236}">
                  <a16:creationId xmlns:a16="http://schemas.microsoft.com/office/drawing/2014/main" id="{75EECF9B-92AB-487D-9B44-7C1D1C7FB7A0}"/>
                </a:ext>
              </a:extLst>
            </p:cNvPr>
            <p:cNvGrpSpPr/>
            <p:nvPr/>
          </p:nvGrpSpPr>
          <p:grpSpPr>
            <a:xfrm>
              <a:off x="2899204" y="3071264"/>
              <a:ext cx="5500696" cy="3401705"/>
              <a:chOff x="4594771" y="1140568"/>
              <a:chExt cx="5500696" cy="3061955"/>
            </a:xfrm>
          </p:grpSpPr>
          <p:sp>
            <p:nvSpPr>
              <p:cNvPr id="10" name="Elipse 9">
                <a:extLst>
                  <a:ext uri="{FF2B5EF4-FFF2-40B4-BE49-F238E27FC236}">
                    <a16:creationId xmlns:a16="http://schemas.microsoft.com/office/drawing/2014/main" id="{2747295A-D6D4-4764-9F62-D247541571BE}"/>
                  </a:ext>
                </a:extLst>
              </p:cNvPr>
              <p:cNvSpPr/>
              <p:nvPr/>
            </p:nvSpPr>
            <p:spPr>
              <a:xfrm>
                <a:off x="5878571" y="2870651"/>
                <a:ext cx="438645" cy="406706"/>
              </a:xfrm>
              <a:prstGeom prst="ellipse">
                <a:avLst/>
              </a:prstGeom>
              <a:noFill/>
              <a:ln>
                <a:solidFill>
                  <a:srgbClr val="006666"/>
                </a:solidFill>
              </a:ln>
              <a:effectLst>
                <a:outerShdw blurRad="127000" dist="38100" dir="2700000" algn="ctr">
                  <a:srgbClr val="000000">
                    <a:alpha val="45000"/>
                  </a:srgbClr>
                </a:outerShdw>
              </a:effectLst>
              <a:scene3d>
                <a:camera prst="perspectiveFront" fov="2700000">
                  <a:rot lat="20376000" lon="1938000" rev="20112001"/>
                </a:camera>
                <a:lightRig rig="soft" dir="t">
                  <a:rot lat="0" lon="0" rev="0"/>
                </a:lightRig>
              </a:scene3d>
              <a:sp3d prstMaterial="translucentPowder">
                <a:bevelT w="203200" h="50800" prst="softRound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pt-BR" sz="2800" dirty="0">
                    <a:solidFill>
                      <a:srgbClr val="006666"/>
                    </a:solidFill>
                    <a:latin typeface="Adobe Gothic Std B" panose="020B0800000000000000" pitchFamily="34" charset="-128"/>
                    <a:ea typeface="Adobe Gothic Std B" panose="020B0800000000000000" pitchFamily="34" charset="-128"/>
                  </a:rPr>
                  <a:t>j</a:t>
                </a:r>
              </a:p>
            </p:txBody>
          </p:sp>
          <p:grpSp>
            <p:nvGrpSpPr>
              <p:cNvPr id="11" name="Agrupar 10">
                <a:extLst>
                  <a:ext uri="{FF2B5EF4-FFF2-40B4-BE49-F238E27FC236}">
                    <a16:creationId xmlns:a16="http://schemas.microsoft.com/office/drawing/2014/main" id="{7CF18265-F08E-409B-9FD4-EE5BDF59AA70}"/>
                  </a:ext>
                </a:extLst>
              </p:cNvPr>
              <p:cNvGrpSpPr/>
              <p:nvPr/>
            </p:nvGrpSpPr>
            <p:grpSpPr>
              <a:xfrm>
                <a:off x="4594771" y="1140568"/>
                <a:ext cx="5500696" cy="3061955"/>
                <a:chOff x="3615777" y="1134843"/>
                <a:chExt cx="5500696" cy="3061955"/>
              </a:xfrm>
            </p:grpSpPr>
            <p:grpSp>
              <p:nvGrpSpPr>
                <p:cNvPr id="12" name="Agrupar 11">
                  <a:extLst>
                    <a:ext uri="{FF2B5EF4-FFF2-40B4-BE49-F238E27FC236}">
                      <a16:creationId xmlns:a16="http://schemas.microsoft.com/office/drawing/2014/main" id="{E9D10343-49B2-47E2-A01B-05D70B33E2F3}"/>
                    </a:ext>
                  </a:extLst>
                </p:cNvPr>
                <p:cNvGrpSpPr/>
                <p:nvPr/>
              </p:nvGrpSpPr>
              <p:grpSpPr>
                <a:xfrm>
                  <a:off x="3615777" y="1134843"/>
                  <a:ext cx="4885160" cy="3061955"/>
                  <a:chOff x="2436414" y="732722"/>
                  <a:chExt cx="4771293" cy="3061955"/>
                </a:xfrm>
              </p:grpSpPr>
              <p:sp>
                <p:nvSpPr>
                  <p:cNvPr id="28" name="Retângulo 27">
                    <a:extLst>
                      <a:ext uri="{FF2B5EF4-FFF2-40B4-BE49-F238E27FC236}">
                        <a16:creationId xmlns:a16="http://schemas.microsoft.com/office/drawing/2014/main" id="{9AA2B2F1-D026-491F-B5DC-C6028369A5BC}"/>
                      </a:ext>
                    </a:extLst>
                  </p:cNvPr>
                  <p:cNvSpPr/>
                  <p:nvPr/>
                </p:nvSpPr>
                <p:spPr>
                  <a:xfrm>
                    <a:off x="4822793" y="1615090"/>
                    <a:ext cx="595561" cy="427418"/>
                  </a:xfrm>
                  <a:prstGeom prst="rect">
                    <a:avLst/>
                  </a:prstGeom>
                  <a:noFill/>
                  <a:ln w="76200">
                    <a:solidFill>
                      <a:srgbClr val="006666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>
                      <a:solidFill>
                        <a:srgbClr val="006666"/>
                      </a:solidFill>
                    </a:endParaRPr>
                  </a:p>
                </p:txBody>
              </p:sp>
              <p:sp>
                <p:nvSpPr>
                  <p:cNvPr id="29" name="Retângulo 28">
                    <a:extLst>
                      <a:ext uri="{FF2B5EF4-FFF2-40B4-BE49-F238E27FC236}">
                        <a16:creationId xmlns:a16="http://schemas.microsoft.com/office/drawing/2014/main" id="{E54720DF-B01A-4AC3-AFFD-D3C3A3639594}"/>
                      </a:ext>
                    </a:extLst>
                  </p:cNvPr>
                  <p:cNvSpPr/>
                  <p:nvPr/>
                </p:nvSpPr>
                <p:spPr>
                  <a:xfrm>
                    <a:off x="4822793" y="2042508"/>
                    <a:ext cx="595561" cy="427418"/>
                  </a:xfrm>
                  <a:prstGeom prst="rect">
                    <a:avLst/>
                  </a:prstGeom>
                  <a:noFill/>
                  <a:ln w="76200">
                    <a:solidFill>
                      <a:srgbClr val="006666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>
                      <a:solidFill>
                        <a:srgbClr val="006666"/>
                      </a:solidFill>
                    </a:endParaRPr>
                  </a:p>
                </p:txBody>
              </p:sp>
              <p:sp>
                <p:nvSpPr>
                  <p:cNvPr id="30" name="Retângulo 29">
                    <a:extLst>
                      <a:ext uri="{FF2B5EF4-FFF2-40B4-BE49-F238E27FC236}">
                        <a16:creationId xmlns:a16="http://schemas.microsoft.com/office/drawing/2014/main" id="{88397CCC-6A86-4334-8281-28BDFBC60A6E}"/>
                      </a:ext>
                    </a:extLst>
                  </p:cNvPr>
                  <p:cNvSpPr/>
                  <p:nvPr/>
                </p:nvSpPr>
                <p:spPr>
                  <a:xfrm>
                    <a:off x="4822793" y="2469926"/>
                    <a:ext cx="595561" cy="427418"/>
                  </a:xfrm>
                  <a:prstGeom prst="rect">
                    <a:avLst/>
                  </a:prstGeom>
                  <a:noFill/>
                  <a:ln w="76200">
                    <a:solidFill>
                      <a:srgbClr val="006666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>
                      <a:solidFill>
                        <a:srgbClr val="006666"/>
                      </a:solidFill>
                    </a:endParaRPr>
                  </a:p>
                </p:txBody>
              </p:sp>
              <p:sp>
                <p:nvSpPr>
                  <p:cNvPr id="31" name="Retângulo 30">
                    <a:extLst>
                      <a:ext uri="{FF2B5EF4-FFF2-40B4-BE49-F238E27FC236}">
                        <a16:creationId xmlns:a16="http://schemas.microsoft.com/office/drawing/2014/main" id="{E126805D-1107-4429-B00C-8E7259E88BD8}"/>
                      </a:ext>
                    </a:extLst>
                  </p:cNvPr>
                  <p:cNvSpPr/>
                  <p:nvPr/>
                </p:nvSpPr>
                <p:spPr>
                  <a:xfrm>
                    <a:off x="4822793" y="2897344"/>
                    <a:ext cx="595561" cy="427418"/>
                  </a:xfrm>
                  <a:prstGeom prst="rect">
                    <a:avLst/>
                  </a:prstGeom>
                  <a:noFill/>
                  <a:ln w="76200">
                    <a:solidFill>
                      <a:srgbClr val="006666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>
                      <a:solidFill>
                        <a:srgbClr val="006666"/>
                      </a:solidFill>
                    </a:endParaRPr>
                  </a:p>
                </p:txBody>
              </p:sp>
              <p:sp>
                <p:nvSpPr>
                  <p:cNvPr id="32" name="Retângulo 31">
                    <a:extLst>
                      <a:ext uri="{FF2B5EF4-FFF2-40B4-BE49-F238E27FC236}">
                        <a16:creationId xmlns:a16="http://schemas.microsoft.com/office/drawing/2014/main" id="{A91CA400-0F3D-4F52-9DE6-85C49E137CE8}"/>
                      </a:ext>
                    </a:extLst>
                  </p:cNvPr>
                  <p:cNvSpPr/>
                  <p:nvPr/>
                </p:nvSpPr>
                <p:spPr>
                  <a:xfrm>
                    <a:off x="4816234" y="3324761"/>
                    <a:ext cx="602119" cy="431779"/>
                  </a:xfrm>
                  <a:prstGeom prst="rect">
                    <a:avLst/>
                  </a:prstGeom>
                  <a:noFill/>
                  <a:ln w="76200">
                    <a:solidFill>
                      <a:srgbClr val="006666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>
                      <a:solidFill>
                        <a:srgbClr val="006666"/>
                      </a:solidFill>
                    </a:endParaRPr>
                  </a:p>
                </p:txBody>
              </p:sp>
              <p:sp>
                <p:nvSpPr>
                  <p:cNvPr id="33" name="Retângulo 32">
                    <a:extLst>
                      <a:ext uri="{FF2B5EF4-FFF2-40B4-BE49-F238E27FC236}">
                        <a16:creationId xmlns:a16="http://schemas.microsoft.com/office/drawing/2014/main" id="{4EBCA36A-A340-45C4-8739-D259005E471A}"/>
                      </a:ext>
                    </a:extLst>
                  </p:cNvPr>
                  <p:cNvSpPr/>
                  <p:nvPr/>
                </p:nvSpPr>
                <p:spPr>
                  <a:xfrm>
                    <a:off x="4822793" y="1187672"/>
                    <a:ext cx="595561" cy="427418"/>
                  </a:xfrm>
                  <a:prstGeom prst="rect">
                    <a:avLst/>
                  </a:prstGeom>
                  <a:noFill/>
                  <a:ln w="76200">
                    <a:solidFill>
                      <a:srgbClr val="006666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>
                      <a:solidFill>
                        <a:srgbClr val="006666"/>
                      </a:solidFill>
                    </a:endParaRPr>
                  </a:p>
                </p:txBody>
              </p:sp>
              <p:sp>
                <p:nvSpPr>
                  <p:cNvPr id="34" name="Retângulo 33">
                    <a:extLst>
                      <a:ext uri="{FF2B5EF4-FFF2-40B4-BE49-F238E27FC236}">
                        <a16:creationId xmlns:a16="http://schemas.microsoft.com/office/drawing/2014/main" id="{9851B6F1-B02E-42C3-9A79-FA573DAD9AED}"/>
                      </a:ext>
                    </a:extLst>
                  </p:cNvPr>
                  <p:cNvSpPr/>
                  <p:nvPr/>
                </p:nvSpPr>
                <p:spPr>
                  <a:xfrm>
                    <a:off x="4232113" y="1178101"/>
                    <a:ext cx="595561" cy="427418"/>
                  </a:xfrm>
                  <a:prstGeom prst="rect">
                    <a:avLst/>
                  </a:prstGeom>
                  <a:solidFill>
                    <a:schemeClr val="bg1"/>
                  </a:solidFill>
                  <a:ln w="76200">
                    <a:solidFill>
                      <a:srgbClr val="006666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 dirty="0">
                      <a:solidFill>
                        <a:srgbClr val="006666"/>
                      </a:solidFill>
                    </a:endParaRPr>
                  </a:p>
                </p:txBody>
              </p:sp>
              <p:sp>
                <p:nvSpPr>
                  <p:cNvPr id="39" name="Retângulo 38">
                    <a:extLst>
                      <a:ext uri="{FF2B5EF4-FFF2-40B4-BE49-F238E27FC236}">
                        <a16:creationId xmlns:a16="http://schemas.microsoft.com/office/drawing/2014/main" id="{A3BCE8BE-984C-4029-811E-FD9DFA583080}"/>
                      </a:ext>
                    </a:extLst>
                  </p:cNvPr>
                  <p:cNvSpPr/>
                  <p:nvPr/>
                </p:nvSpPr>
                <p:spPr>
                  <a:xfrm>
                    <a:off x="4228453" y="2042508"/>
                    <a:ext cx="595561" cy="427418"/>
                  </a:xfrm>
                  <a:prstGeom prst="rect">
                    <a:avLst/>
                  </a:prstGeom>
                  <a:solidFill>
                    <a:schemeClr val="bg1"/>
                  </a:solidFill>
                  <a:ln w="76200">
                    <a:solidFill>
                      <a:srgbClr val="006666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>
                      <a:solidFill>
                        <a:srgbClr val="006666"/>
                      </a:solidFill>
                    </a:endParaRPr>
                  </a:p>
                </p:txBody>
              </p:sp>
              <p:sp>
                <p:nvSpPr>
                  <p:cNvPr id="40" name="Retângulo 39">
                    <a:extLst>
                      <a:ext uri="{FF2B5EF4-FFF2-40B4-BE49-F238E27FC236}">
                        <a16:creationId xmlns:a16="http://schemas.microsoft.com/office/drawing/2014/main" id="{F8E6E54C-B94B-49C7-B71E-5A6499112E8E}"/>
                      </a:ext>
                    </a:extLst>
                  </p:cNvPr>
                  <p:cNvSpPr/>
                  <p:nvPr/>
                </p:nvSpPr>
                <p:spPr>
                  <a:xfrm>
                    <a:off x="3614583" y="2042508"/>
                    <a:ext cx="595561" cy="427418"/>
                  </a:xfrm>
                  <a:prstGeom prst="rect">
                    <a:avLst/>
                  </a:prstGeom>
                  <a:solidFill>
                    <a:schemeClr val="bg1"/>
                  </a:solidFill>
                  <a:ln w="76200">
                    <a:solidFill>
                      <a:srgbClr val="006666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>
                      <a:solidFill>
                        <a:srgbClr val="006666"/>
                      </a:solidFill>
                    </a:endParaRPr>
                  </a:p>
                </p:txBody>
              </p:sp>
              <p:sp>
                <p:nvSpPr>
                  <p:cNvPr id="42" name="Retângulo 41">
                    <a:extLst>
                      <a:ext uri="{FF2B5EF4-FFF2-40B4-BE49-F238E27FC236}">
                        <a16:creationId xmlns:a16="http://schemas.microsoft.com/office/drawing/2014/main" id="{41649311-C6CA-4002-8BA4-5568A34C1851}"/>
                      </a:ext>
                    </a:extLst>
                  </p:cNvPr>
                  <p:cNvSpPr/>
                  <p:nvPr/>
                </p:nvSpPr>
                <p:spPr>
                  <a:xfrm>
                    <a:off x="4227232" y="2469926"/>
                    <a:ext cx="595561" cy="427418"/>
                  </a:xfrm>
                  <a:prstGeom prst="rect">
                    <a:avLst/>
                  </a:prstGeom>
                  <a:solidFill>
                    <a:schemeClr val="bg1"/>
                  </a:solidFill>
                  <a:ln w="76200">
                    <a:solidFill>
                      <a:srgbClr val="006666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>
                      <a:solidFill>
                        <a:srgbClr val="006666"/>
                      </a:solidFill>
                    </a:endParaRPr>
                  </a:p>
                </p:txBody>
              </p:sp>
              <p:sp>
                <p:nvSpPr>
                  <p:cNvPr id="46" name="Retângulo 45">
                    <a:extLst>
                      <a:ext uri="{FF2B5EF4-FFF2-40B4-BE49-F238E27FC236}">
                        <a16:creationId xmlns:a16="http://schemas.microsoft.com/office/drawing/2014/main" id="{246C7942-1031-4069-A8FA-464AE946D998}"/>
                      </a:ext>
                    </a:extLst>
                  </p:cNvPr>
                  <p:cNvSpPr/>
                  <p:nvPr/>
                </p:nvSpPr>
                <p:spPr>
                  <a:xfrm>
                    <a:off x="3635500" y="3341208"/>
                    <a:ext cx="595561" cy="417220"/>
                  </a:xfrm>
                  <a:prstGeom prst="rect">
                    <a:avLst/>
                  </a:prstGeom>
                  <a:solidFill>
                    <a:schemeClr val="bg1"/>
                  </a:solidFill>
                  <a:ln w="76200">
                    <a:solidFill>
                      <a:srgbClr val="006666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 dirty="0">
                      <a:solidFill>
                        <a:srgbClr val="006666"/>
                      </a:solidFill>
                    </a:endParaRPr>
                  </a:p>
                </p:txBody>
              </p:sp>
              <p:sp>
                <p:nvSpPr>
                  <p:cNvPr id="47" name="Retângulo 46">
                    <a:extLst>
                      <a:ext uri="{FF2B5EF4-FFF2-40B4-BE49-F238E27FC236}">
                        <a16:creationId xmlns:a16="http://schemas.microsoft.com/office/drawing/2014/main" id="{4758351A-51A2-4ADA-AF81-AE7D75414EF5}"/>
                      </a:ext>
                    </a:extLst>
                  </p:cNvPr>
                  <p:cNvSpPr/>
                  <p:nvPr/>
                </p:nvSpPr>
                <p:spPr>
                  <a:xfrm>
                    <a:off x="4226358" y="3326983"/>
                    <a:ext cx="589065" cy="427418"/>
                  </a:xfrm>
                  <a:prstGeom prst="rect">
                    <a:avLst/>
                  </a:prstGeom>
                  <a:solidFill>
                    <a:schemeClr val="bg1"/>
                  </a:solidFill>
                  <a:ln w="76200">
                    <a:solidFill>
                      <a:srgbClr val="006666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 dirty="0">
                      <a:solidFill>
                        <a:srgbClr val="006666"/>
                      </a:solidFill>
                    </a:endParaRPr>
                  </a:p>
                </p:txBody>
              </p:sp>
              <p:sp>
                <p:nvSpPr>
                  <p:cNvPr id="48" name="Retângulo 47">
                    <a:extLst>
                      <a:ext uri="{FF2B5EF4-FFF2-40B4-BE49-F238E27FC236}">
                        <a16:creationId xmlns:a16="http://schemas.microsoft.com/office/drawing/2014/main" id="{19011E71-3217-4802-BADA-72599EC97C43}"/>
                      </a:ext>
                    </a:extLst>
                  </p:cNvPr>
                  <p:cNvSpPr/>
                  <p:nvPr/>
                </p:nvSpPr>
                <p:spPr>
                  <a:xfrm>
                    <a:off x="4227232" y="2897344"/>
                    <a:ext cx="595561" cy="427418"/>
                  </a:xfrm>
                  <a:prstGeom prst="rect">
                    <a:avLst/>
                  </a:prstGeom>
                  <a:solidFill>
                    <a:schemeClr val="bg1"/>
                  </a:solidFill>
                  <a:ln w="76200">
                    <a:solidFill>
                      <a:srgbClr val="006666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 dirty="0">
                      <a:solidFill>
                        <a:srgbClr val="006666"/>
                      </a:solidFill>
                    </a:endParaRPr>
                  </a:p>
                </p:txBody>
              </p:sp>
              <p:sp>
                <p:nvSpPr>
                  <p:cNvPr id="50" name="Retângulo 49">
                    <a:extLst>
                      <a:ext uri="{FF2B5EF4-FFF2-40B4-BE49-F238E27FC236}">
                        <a16:creationId xmlns:a16="http://schemas.microsoft.com/office/drawing/2014/main" id="{9BF9005A-7E53-45B2-950C-E35A5F6B0F91}"/>
                      </a:ext>
                    </a:extLst>
                  </p:cNvPr>
                  <p:cNvSpPr/>
                  <p:nvPr/>
                </p:nvSpPr>
                <p:spPr>
                  <a:xfrm>
                    <a:off x="6612146" y="1610373"/>
                    <a:ext cx="595561" cy="427418"/>
                  </a:xfrm>
                  <a:prstGeom prst="rect">
                    <a:avLst/>
                  </a:prstGeom>
                  <a:solidFill>
                    <a:schemeClr val="bg1"/>
                  </a:solidFill>
                  <a:ln w="76200">
                    <a:solidFill>
                      <a:srgbClr val="006666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 dirty="0">
                      <a:solidFill>
                        <a:srgbClr val="006666"/>
                      </a:solidFill>
                    </a:endParaRPr>
                  </a:p>
                </p:txBody>
              </p:sp>
              <p:sp>
                <p:nvSpPr>
                  <p:cNvPr id="51" name="Retângulo 50">
                    <a:extLst>
                      <a:ext uri="{FF2B5EF4-FFF2-40B4-BE49-F238E27FC236}">
                        <a16:creationId xmlns:a16="http://schemas.microsoft.com/office/drawing/2014/main" id="{C8208F62-D1BB-435B-811A-FFF877358FDB}"/>
                      </a:ext>
                    </a:extLst>
                  </p:cNvPr>
                  <p:cNvSpPr/>
                  <p:nvPr/>
                </p:nvSpPr>
                <p:spPr>
                  <a:xfrm>
                    <a:off x="5420795" y="1187672"/>
                    <a:ext cx="595561" cy="427418"/>
                  </a:xfrm>
                  <a:prstGeom prst="rect">
                    <a:avLst/>
                  </a:prstGeom>
                  <a:solidFill>
                    <a:schemeClr val="bg1"/>
                  </a:solidFill>
                  <a:ln w="76200">
                    <a:solidFill>
                      <a:srgbClr val="006666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>
                      <a:solidFill>
                        <a:srgbClr val="006666"/>
                      </a:solidFill>
                    </a:endParaRPr>
                  </a:p>
                </p:txBody>
              </p:sp>
              <p:sp>
                <p:nvSpPr>
                  <p:cNvPr id="52" name="Retângulo 51">
                    <a:extLst>
                      <a:ext uri="{FF2B5EF4-FFF2-40B4-BE49-F238E27FC236}">
                        <a16:creationId xmlns:a16="http://schemas.microsoft.com/office/drawing/2014/main" id="{964258E1-1CEE-4CAB-B02B-05046C1CB53E}"/>
                      </a:ext>
                    </a:extLst>
                  </p:cNvPr>
                  <p:cNvSpPr/>
                  <p:nvPr/>
                </p:nvSpPr>
                <p:spPr>
                  <a:xfrm>
                    <a:off x="6018793" y="1187672"/>
                    <a:ext cx="595561" cy="427418"/>
                  </a:xfrm>
                  <a:prstGeom prst="rect">
                    <a:avLst/>
                  </a:prstGeom>
                  <a:solidFill>
                    <a:schemeClr val="bg1"/>
                  </a:solidFill>
                  <a:ln w="76200">
                    <a:solidFill>
                      <a:srgbClr val="006666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>
                      <a:solidFill>
                        <a:srgbClr val="006666"/>
                      </a:solidFill>
                    </a:endParaRPr>
                  </a:p>
                </p:txBody>
              </p:sp>
              <p:sp>
                <p:nvSpPr>
                  <p:cNvPr id="53" name="Retângulo 52">
                    <a:extLst>
                      <a:ext uri="{FF2B5EF4-FFF2-40B4-BE49-F238E27FC236}">
                        <a16:creationId xmlns:a16="http://schemas.microsoft.com/office/drawing/2014/main" id="{28823076-2A48-4E3C-917A-1D61CABBF7F8}"/>
                      </a:ext>
                    </a:extLst>
                  </p:cNvPr>
                  <p:cNvSpPr/>
                  <p:nvPr/>
                </p:nvSpPr>
                <p:spPr>
                  <a:xfrm>
                    <a:off x="6607938" y="1187672"/>
                    <a:ext cx="595561" cy="427418"/>
                  </a:xfrm>
                  <a:prstGeom prst="rect">
                    <a:avLst/>
                  </a:prstGeom>
                  <a:solidFill>
                    <a:schemeClr val="bg1"/>
                  </a:solidFill>
                  <a:ln w="76200">
                    <a:solidFill>
                      <a:srgbClr val="006666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>
                      <a:solidFill>
                        <a:srgbClr val="006666"/>
                      </a:solidFill>
                    </a:endParaRPr>
                  </a:p>
                </p:txBody>
              </p:sp>
              <p:sp>
                <p:nvSpPr>
                  <p:cNvPr id="56" name="Retângulo 55">
                    <a:extLst>
                      <a:ext uri="{FF2B5EF4-FFF2-40B4-BE49-F238E27FC236}">
                        <a16:creationId xmlns:a16="http://schemas.microsoft.com/office/drawing/2014/main" id="{7CCF2B17-08C3-414E-A702-39DF946B3A31}"/>
                      </a:ext>
                    </a:extLst>
                  </p:cNvPr>
                  <p:cNvSpPr/>
                  <p:nvPr/>
                </p:nvSpPr>
                <p:spPr>
                  <a:xfrm>
                    <a:off x="6014461" y="2463066"/>
                    <a:ext cx="595561" cy="427418"/>
                  </a:xfrm>
                  <a:prstGeom prst="rect">
                    <a:avLst/>
                  </a:prstGeom>
                  <a:solidFill>
                    <a:schemeClr val="bg1"/>
                  </a:solidFill>
                  <a:ln w="76200">
                    <a:solidFill>
                      <a:srgbClr val="006666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 dirty="0">
                      <a:solidFill>
                        <a:srgbClr val="006666"/>
                      </a:solidFill>
                    </a:endParaRPr>
                  </a:p>
                </p:txBody>
              </p:sp>
              <p:sp>
                <p:nvSpPr>
                  <p:cNvPr id="59" name="Retângulo 58">
                    <a:extLst>
                      <a:ext uri="{FF2B5EF4-FFF2-40B4-BE49-F238E27FC236}">
                        <a16:creationId xmlns:a16="http://schemas.microsoft.com/office/drawing/2014/main" id="{70505BB8-7544-4063-A828-83A27A71FA3D}"/>
                      </a:ext>
                    </a:extLst>
                  </p:cNvPr>
                  <p:cNvSpPr/>
                  <p:nvPr/>
                </p:nvSpPr>
                <p:spPr>
                  <a:xfrm>
                    <a:off x="5425360" y="1605519"/>
                    <a:ext cx="595561" cy="427418"/>
                  </a:xfrm>
                  <a:prstGeom prst="rect">
                    <a:avLst/>
                  </a:prstGeom>
                  <a:solidFill>
                    <a:schemeClr val="bg1"/>
                  </a:solidFill>
                  <a:ln w="76200">
                    <a:solidFill>
                      <a:srgbClr val="006666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>
                      <a:solidFill>
                        <a:srgbClr val="006666"/>
                      </a:solidFill>
                    </a:endParaRPr>
                  </a:p>
                </p:txBody>
              </p:sp>
              <p:sp>
                <p:nvSpPr>
                  <p:cNvPr id="61" name="Retângulo 60">
                    <a:extLst>
                      <a:ext uri="{FF2B5EF4-FFF2-40B4-BE49-F238E27FC236}">
                        <a16:creationId xmlns:a16="http://schemas.microsoft.com/office/drawing/2014/main" id="{1BA9BEDE-43E1-4BE0-99F1-03314B115201}"/>
                      </a:ext>
                    </a:extLst>
                  </p:cNvPr>
                  <p:cNvSpPr/>
                  <p:nvPr/>
                </p:nvSpPr>
                <p:spPr>
                  <a:xfrm>
                    <a:off x="5425360" y="2464841"/>
                    <a:ext cx="595561" cy="427418"/>
                  </a:xfrm>
                  <a:prstGeom prst="rect">
                    <a:avLst/>
                  </a:prstGeom>
                  <a:solidFill>
                    <a:schemeClr val="bg1"/>
                  </a:solidFill>
                  <a:ln w="76200">
                    <a:solidFill>
                      <a:srgbClr val="006666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>
                      <a:solidFill>
                        <a:srgbClr val="006666"/>
                      </a:solidFill>
                    </a:endParaRPr>
                  </a:p>
                </p:txBody>
              </p:sp>
              <p:sp>
                <p:nvSpPr>
                  <p:cNvPr id="63" name="Retângulo 62">
                    <a:extLst>
                      <a:ext uri="{FF2B5EF4-FFF2-40B4-BE49-F238E27FC236}">
                        <a16:creationId xmlns:a16="http://schemas.microsoft.com/office/drawing/2014/main" id="{940B67D8-1243-47B5-B3EA-52ECE766B310}"/>
                      </a:ext>
                    </a:extLst>
                  </p:cNvPr>
                  <p:cNvSpPr/>
                  <p:nvPr/>
                </p:nvSpPr>
                <p:spPr>
                  <a:xfrm>
                    <a:off x="5425360" y="2892259"/>
                    <a:ext cx="595561" cy="427418"/>
                  </a:xfrm>
                  <a:prstGeom prst="rect">
                    <a:avLst/>
                  </a:prstGeom>
                  <a:solidFill>
                    <a:schemeClr val="bg1"/>
                  </a:solidFill>
                  <a:ln w="76200">
                    <a:solidFill>
                      <a:srgbClr val="006666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>
                      <a:solidFill>
                        <a:srgbClr val="006666"/>
                      </a:solidFill>
                    </a:endParaRPr>
                  </a:p>
                </p:txBody>
              </p:sp>
              <p:sp>
                <p:nvSpPr>
                  <p:cNvPr id="66" name="Retângulo 65">
                    <a:extLst>
                      <a:ext uri="{FF2B5EF4-FFF2-40B4-BE49-F238E27FC236}">
                        <a16:creationId xmlns:a16="http://schemas.microsoft.com/office/drawing/2014/main" id="{D608C8B8-2D37-41A2-9D30-9A4E4E761CEB}"/>
                      </a:ext>
                    </a:extLst>
                  </p:cNvPr>
                  <p:cNvSpPr/>
                  <p:nvPr/>
                </p:nvSpPr>
                <p:spPr>
                  <a:xfrm>
                    <a:off x="6009579" y="1609849"/>
                    <a:ext cx="595561" cy="427418"/>
                  </a:xfrm>
                  <a:prstGeom prst="rect">
                    <a:avLst/>
                  </a:prstGeom>
                  <a:solidFill>
                    <a:schemeClr val="bg1"/>
                  </a:solidFill>
                  <a:ln w="76200">
                    <a:solidFill>
                      <a:srgbClr val="006666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>
                      <a:solidFill>
                        <a:srgbClr val="006666"/>
                      </a:solidFill>
                    </a:endParaRPr>
                  </a:p>
                </p:txBody>
              </p:sp>
              <p:sp>
                <p:nvSpPr>
                  <p:cNvPr id="68" name="Retângulo 67">
                    <a:extLst>
                      <a:ext uri="{FF2B5EF4-FFF2-40B4-BE49-F238E27FC236}">
                        <a16:creationId xmlns:a16="http://schemas.microsoft.com/office/drawing/2014/main" id="{51F76F12-2B42-4988-BB32-4E977B8D2CA7}"/>
                      </a:ext>
                    </a:extLst>
                  </p:cNvPr>
                  <p:cNvSpPr/>
                  <p:nvPr/>
                </p:nvSpPr>
                <p:spPr>
                  <a:xfrm>
                    <a:off x="5426981" y="3324761"/>
                    <a:ext cx="595561" cy="433852"/>
                  </a:xfrm>
                  <a:prstGeom prst="rect">
                    <a:avLst/>
                  </a:prstGeom>
                  <a:solidFill>
                    <a:schemeClr val="bg1"/>
                  </a:solidFill>
                  <a:ln w="76200">
                    <a:solidFill>
                      <a:srgbClr val="006666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 dirty="0">
                      <a:solidFill>
                        <a:srgbClr val="006666"/>
                      </a:solidFill>
                    </a:endParaRPr>
                  </a:p>
                </p:txBody>
              </p:sp>
              <p:sp>
                <p:nvSpPr>
                  <p:cNvPr id="69" name="Retângulo 68">
                    <a:extLst>
                      <a:ext uri="{FF2B5EF4-FFF2-40B4-BE49-F238E27FC236}">
                        <a16:creationId xmlns:a16="http://schemas.microsoft.com/office/drawing/2014/main" id="{B3D517EC-B6C2-4B77-8497-07EED50E27FB}"/>
                      </a:ext>
                    </a:extLst>
                  </p:cNvPr>
                  <p:cNvSpPr/>
                  <p:nvPr/>
                </p:nvSpPr>
                <p:spPr>
                  <a:xfrm>
                    <a:off x="6018793" y="3323822"/>
                    <a:ext cx="595561" cy="434791"/>
                  </a:xfrm>
                  <a:prstGeom prst="rect">
                    <a:avLst/>
                  </a:prstGeom>
                  <a:solidFill>
                    <a:schemeClr val="bg1"/>
                  </a:solidFill>
                  <a:ln w="76200">
                    <a:solidFill>
                      <a:srgbClr val="006666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 dirty="0">
                      <a:solidFill>
                        <a:srgbClr val="006666"/>
                      </a:solidFill>
                    </a:endParaRPr>
                  </a:p>
                </p:txBody>
              </p:sp>
              <p:sp>
                <p:nvSpPr>
                  <p:cNvPr id="78" name="CaixaDeTexto 77">
                    <a:extLst>
                      <a:ext uri="{FF2B5EF4-FFF2-40B4-BE49-F238E27FC236}">
                        <a16:creationId xmlns:a16="http://schemas.microsoft.com/office/drawing/2014/main" id="{263E5EF9-A480-4F19-81CD-B63C3C3D634E}"/>
                      </a:ext>
                    </a:extLst>
                  </p:cNvPr>
                  <p:cNvSpPr txBox="1"/>
                  <p:nvPr/>
                </p:nvSpPr>
                <p:spPr>
                  <a:xfrm>
                    <a:off x="4901555" y="1202083"/>
                    <a:ext cx="430924" cy="415556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pt-BR" sz="2400" b="1" dirty="0">
                        <a:solidFill>
                          <a:srgbClr val="006666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dobe Fan Heiti Std B" panose="020B0700000000000000" pitchFamily="34" charset="-128"/>
                        <a:ea typeface="Adobe Fan Heiti Std B" panose="020B0700000000000000" pitchFamily="34" charset="-128"/>
                      </a:rPr>
                      <a:t>R</a:t>
                    </a:r>
                  </a:p>
                </p:txBody>
              </p:sp>
              <p:sp>
                <p:nvSpPr>
                  <p:cNvPr id="79" name="CaixaDeTexto 78">
                    <a:extLst>
                      <a:ext uri="{FF2B5EF4-FFF2-40B4-BE49-F238E27FC236}">
                        <a16:creationId xmlns:a16="http://schemas.microsoft.com/office/drawing/2014/main" id="{CF284B3B-0103-4BAD-B569-D961737CBB71}"/>
                      </a:ext>
                    </a:extLst>
                  </p:cNvPr>
                  <p:cNvSpPr txBox="1"/>
                  <p:nvPr/>
                </p:nvSpPr>
                <p:spPr>
                  <a:xfrm>
                    <a:off x="4908731" y="1667785"/>
                    <a:ext cx="430924" cy="415556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pt-BR" sz="2400" b="1" dirty="0">
                        <a:solidFill>
                          <a:srgbClr val="006666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dobe Fan Heiti Std B" panose="020B0700000000000000" pitchFamily="34" charset="-128"/>
                        <a:ea typeface="Adobe Fan Heiti Std B" panose="020B0700000000000000" pitchFamily="34" charset="-128"/>
                      </a:rPr>
                      <a:t>I</a:t>
                    </a:r>
                  </a:p>
                </p:txBody>
              </p:sp>
              <p:sp>
                <p:nvSpPr>
                  <p:cNvPr id="80" name="CaixaDeTexto 79">
                    <a:extLst>
                      <a:ext uri="{FF2B5EF4-FFF2-40B4-BE49-F238E27FC236}">
                        <a16:creationId xmlns:a16="http://schemas.microsoft.com/office/drawing/2014/main" id="{07CA95E4-9CFF-4879-A920-3CF87F1323E1}"/>
                      </a:ext>
                    </a:extLst>
                  </p:cNvPr>
                  <p:cNvSpPr txBox="1"/>
                  <p:nvPr/>
                </p:nvSpPr>
                <p:spPr>
                  <a:xfrm>
                    <a:off x="4902536" y="2081014"/>
                    <a:ext cx="430924" cy="415556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pt-BR" sz="2400" b="1" dirty="0">
                        <a:solidFill>
                          <a:srgbClr val="006666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dobe Fan Heiti Std B" panose="020B0700000000000000" pitchFamily="34" charset="-128"/>
                        <a:ea typeface="Adobe Fan Heiti Std B" panose="020B0700000000000000" pitchFamily="34" charset="-128"/>
                      </a:rPr>
                      <a:t>A</a:t>
                    </a:r>
                  </a:p>
                </p:txBody>
              </p:sp>
              <p:sp>
                <p:nvSpPr>
                  <p:cNvPr id="81" name="CaixaDeTexto 80">
                    <a:extLst>
                      <a:ext uri="{FF2B5EF4-FFF2-40B4-BE49-F238E27FC236}">
                        <a16:creationId xmlns:a16="http://schemas.microsoft.com/office/drawing/2014/main" id="{D9305611-226D-4BEC-85C6-5D150B6E3493}"/>
                      </a:ext>
                    </a:extLst>
                  </p:cNvPr>
                  <p:cNvSpPr txBox="1"/>
                  <p:nvPr/>
                </p:nvSpPr>
                <p:spPr>
                  <a:xfrm>
                    <a:off x="4907260" y="2501706"/>
                    <a:ext cx="430924" cy="415556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pt-BR" sz="2400" b="1" dirty="0">
                        <a:solidFill>
                          <a:srgbClr val="006666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dobe Fan Heiti Std B" panose="020B0700000000000000" pitchFamily="34" charset="-128"/>
                        <a:ea typeface="Adobe Fan Heiti Std B" panose="020B0700000000000000" pitchFamily="34" charset="-128"/>
                      </a:rPr>
                      <a:t>D</a:t>
                    </a:r>
                  </a:p>
                </p:txBody>
              </p:sp>
              <p:sp>
                <p:nvSpPr>
                  <p:cNvPr id="82" name="CaixaDeTexto 81">
                    <a:extLst>
                      <a:ext uri="{FF2B5EF4-FFF2-40B4-BE49-F238E27FC236}">
                        <a16:creationId xmlns:a16="http://schemas.microsoft.com/office/drawing/2014/main" id="{80C3F4A3-EA50-4291-8ABA-4F94DF43A395}"/>
                      </a:ext>
                    </a:extLst>
                  </p:cNvPr>
                  <p:cNvSpPr txBox="1"/>
                  <p:nvPr/>
                </p:nvSpPr>
                <p:spPr>
                  <a:xfrm>
                    <a:off x="4917646" y="2949195"/>
                    <a:ext cx="430924" cy="415556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pt-BR" sz="2400" b="1" dirty="0">
                        <a:solidFill>
                          <a:srgbClr val="006666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dobe Fan Heiti Std B" panose="020B0700000000000000" pitchFamily="34" charset="-128"/>
                        <a:ea typeface="Adobe Fan Heiti Std B" panose="020B0700000000000000" pitchFamily="34" charset="-128"/>
                      </a:rPr>
                      <a:t>O</a:t>
                    </a:r>
                  </a:p>
                </p:txBody>
              </p:sp>
              <p:sp>
                <p:nvSpPr>
                  <p:cNvPr id="83" name="CaixaDeTexto 82">
                    <a:extLst>
                      <a:ext uri="{FF2B5EF4-FFF2-40B4-BE49-F238E27FC236}">
                        <a16:creationId xmlns:a16="http://schemas.microsoft.com/office/drawing/2014/main" id="{1DAFC0C7-F630-42E3-B1FA-F5274660079C}"/>
                      </a:ext>
                    </a:extLst>
                  </p:cNvPr>
                  <p:cNvSpPr txBox="1"/>
                  <p:nvPr/>
                </p:nvSpPr>
                <p:spPr>
                  <a:xfrm>
                    <a:off x="4907721" y="3379121"/>
                    <a:ext cx="430924" cy="415556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pt-BR" sz="2400" b="1" dirty="0">
                        <a:solidFill>
                          <a:srgbClr val="006666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dobe Fan Heiti Std B" panose="020B0700000000000000" pitchFamily="34" charset="-128"/>
                        <a:ea typeface="Adobe Fan Heiti Std B" panose="020B0700000000000000" pitchFamily="34" charset="-128"/>
                      </a:rPr>
                      <a:t>R</a:t>
                    </a:r>
                  </a:p>
                </p:txBody>
              </p:sp>
              <p:sp>
                <p:nvSpPr>
                  <p:cNvPr id="84" name="Elipse 83">
                    <a:extLst>
                      <a:ext uri="{FF2B5EF4-FFF2-40B4-BE49-F238E27FC236}">
                        <a16:creationId xmlns:a16="http://schemas.microsoft.com/office/drawing/2014/main" id="{EE55754B-470E-478F-8A30-C6E855B6307F}"/>
                      </a:ext>
                    </a:extLst>
                  </p:cNvPr>
                  <p:cNvSpPr/>
                  <p:nvPr/>
                </p:nvSpPr>
                <p:spPr>
                  <a:xfrm>
                    <a:off x="2436414" y="732722"/>
                    <a:ext cx="438645" cy="406706"/>
                  </a:xfrm>
                  <a:prstGeom prst="ellipse">
                    <a:avLst/>
                  </a:prstGeom>
                  <a:noFill/>
                  <a:ln>
                    <a:solidFill>
                      <a:srgbClr val="006666"/>
                    </a:solidFill>
                  </a:ln>
                  <a:effectLst>
                    <a:outerShdw blurRad="127000" dist="38100" dir="2700000" algn="ctr">
                      <a:srgbClr val="000000">
                        <a:alpha val="45000"/>
                      </a:srgbClr>
                    </a:outerShdw>
                  </a:effectLst>
                  <a:scene3d>
                    <a:camera prst="perspectiveFront" fov="2700000">
                      <a:rot lat="20376000" lon="1938000" rev="20112001"/>
                    </a:camera>
                    <a:lightRig rig="soft" dir="t">
                      <a:rot lat="0" lon="0" rev="0"/>
                    </a:lightRig>
                  </a:scene3d>
                  <a:sp3d prstMaterial="translucentPowder">
                    <a:bevelT w="203200" h="50800" prst="softRound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pt-BR" sz="2800" dirty="0">
                        <a:solidFill>
                          <a:srgbClr val="006666"/>
                        </a:solidFill>
                        <a:latin typeface="Adobe Gothic Std B" panose="020B0800000000000000" pitchFamily="34" charset="-128"/>
                        <a:ea typeface="Adobe Gothic Std B" panose="020B0800000000000000" pitchFamily="34" charset="-128"/>
                      </a:rPr>
                      <a:t>f</a:t>
                    </a:r>
                  </a:p>
                </p:txBody>
              </p:sp>
              <p:sp>
                <p:nvSpPr>
                  <p:cNvPr id="86" name="Elipse 85">
                    <a:extLst>
                      <a:ext uri="{FF2B5EF4-FFF2-40B4-BE49-F238E27FC236}">
                        <a16:creationId xmlns:a16="http://schemas.microsoft.com/office/drawing/2014/main" id="{5015538A-420F-47D9-BB26-EE45013751E5}"/>
                      </a:ext>
                    </a:extLst>
                  </p:cNvPr>
                  <p:cNvSpPr/>
                  <p:nvPr/>
                </p:nvSpPr>
                <p:spPr>
                  <a:xfrm>
                    <a:off x="2440753" y="1210158"/>
                    <a:ext cx="438645" cy="406706"/>
                  </a:xfrm>
                  <a:prstGeom prst="ellipse">
                    <a:avLst/>
                  </a:prstGeom>
                  <a:noFill/>
                  <a:ln>
                    <a:solidFill>
                      <a:srgbClr val="006666"/>
                    </a:solidFill>
                  </a:ln>
                  <a:effectLst>
                    <a:outerShdw blurRad="127000" dist="38100" dir="2700000" algn="ctr">
                      <a:srgbClr val="000000">
                        <a:alpha val="45000"/>
                      </a:srgbClr>
                    </a:outerShdw>
                  </a:effectLst>
                  <a:scene3d>
                    <a:camera prst="perspectiveFront" fov="2700000">
                      <a:rot lat="20376000" lon="1938000" rev="20112001"/>
                    </a:camera>
                    <a:lightRig rig="soft" dir="t">
                      <a:rot lat="0" lon="0" rev="0"/>
                    </a:lightRig>
                  </a:scene3d>
                  <a:sp3d prstMaterial="translucentPowder">
                    <a:bevelT w="203200" h="50800" prst="softRound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pt-BR" sz="2800" dirty="0">
                        <a:solidFill>
                          <a:srgbClr val="006666"/>
                        </a:solidFill>
                        <a:latin typeface="Adobe Gothic Std B" panose="020B0800000000000000" pitchFamily="34" charset="-128"/>
                        <a:ea typeface="Adobe Gothic Std B" panose="020B0800000000000000" pitchFamily="34" charset="-128"/>
                      </a:rPr>
                      <a:t>g</a:t>
                    </a:r>
                  </a:p>
                </p:txBody>
              </p:sp>
              <p:sp>
                <p:nvSpPr>
                  <p:cNvPr id="87" name="Elipse 86">
                    <a:extLst>
                      <a:ext uri="{FF2B5EF4-FFF2-40B4-BE49-F238E27FC236}">
                        <a16:creationId xmlns:a16="http://schemas.microsoft.com/office/drawing/2014/main" id="{4D2D393E-78E2-4FF1-AC66-E6D99EEAE8F7}"/>
                      </a:ext>
                    </a:extLst>
                  </p:cNvPr>
                  <p:cNvSpPr/>
                  <p:nvPr/>
                </p:nvSpPr>
                <p:spPr>
                  <a:xfrm>
                    <a:off x="4303094" y="1595352"/>
                    <a:ext cx="438645" cy="406706"/>
                  </a:xfrm>
                  <a:prstGeom prst="ellipse">
                    <a:avLst/>
                  </a:prstGeom>
                  <a:noFill/>
                  <a:ln>
                    <a:solidFill>
                      <a:srgbClr val="006666"/>
                    </a:solidFill>
                  </a:ln>
                  <a:effectLst>
                    <a:outerShdw blurRad="127000" dist="38100" dir="2700000" algn="ctr">
                      <a:srgbClr val="000000">
                        <a:alpha val="45000"/>
                      </a:srgbClr>
                    </a:outerShdw>
                  </a:effectLst>
                  <a:scene3d>
                    <a:camera prst="perspectiveFront" fov="2700000">
                      <a:rot lat="20376000" lon="1938000" rev="20112001"/>
                    </a:camera>
                    <a:lightRig rig="soft" dir="t">
                      <a:rot lat="0" lon="0" rev="0"/>
                    </a:lightRig>
                  </a:scene3d>
                  <a:sp3d prstMaterial="translucentPowder">
                    <a:bevelT w="203200" h="50800" prst="softRound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pt-BR" sz="2800" dirty="0">
                        <a:solidFill>
                          <a:srgbClr val="006666"/>
                        </a:solidFill>
                        <a:latin typeface="Adobe Gothic Std B" panose="020B0800000000000000" pitchFamily="34" charset="-128"/>
                        <a:ea typeface="Adobe Gothic Std B" panose="020B0800000000000000" pitchFamily="34" charset="-128"/>
                      </a:rPr>
                      <a:t>h</a:t>
                    </a:r>
                  </a:p>
                </p:txBody>
              </p:sp>
              <p:sp>
                <p:nvSpPr>
                  <p:cNvPr id="88" name="Elipse 87">
                    <a:extLst>
                      <a:ext uri="{FF2B5EF4-FFF2-40B4-BE49-F238E27FC236}">
                        <a16:creationId xmlns:a16="http://schemas.microsoft.com/office/drawing/2014/main" id="{427B131E-A29C-4598-B320-BDD1605DBCD1}"/>
                      </a:ext>
                    </a:extLst>
                  </p:cNvPr>
                  <p:cNvSpPr/>
                  <p:nvPr/>
                </p:nvSpPr>
                <p:spPr>
                  <a:xfrm>
                    <a:off x="3084505" y="2048623"/>
                    <a:ext cx="438645" cy="406706"/>
                  </a:xfrm>
                  <a:prstGeom prst="ellipse">
                    <a:avLst/>
                  </a:prstGeom>
                  <a:noFill/>
                  <a:ln>
                    <a:solidFill>
                      <a:srgbClr val="006666"/>
                    </a:solidFill>
                  </a:ln>
                  <a:effectLst>
                    <a:outerShdw blurRad="127000" dist="38100" dir="2700000" algn="ctr">
                      <a:srgbClr val="000000">
                        <a:alpha val="45000"/>
                      </a:srgbClr>
                    </a:outerShdw>
                  </a:effectLst>
                  <a:scene3d>
                    <a:camera prst="perspectiveFront" fov="2700000">
                      <a:rot lat="20376000" lon="1938000" rev="20112001"/>
                    </a:camera>
                    <a:lightRig rig="soft" dir="t">
                      <a:rot lat="0" lon="0" rev="0"/>
                    </a:lightRig>
                  </a:scene3d>
                  <a:sp3d prstMaterial="translucentPowder">
                    <a:bevelT w="203200" h="50800" prst="softRound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pt-BR" sz="2800" dirty="0">
                        <a:solidFill>
                          <a:srgbClr val="006666"/>
                        </a:solidFill>
                        <a:latin typeface="Adobe Gothic Std B" panose="020B0800000000000000" pitchFamily="34" charset="-128"/>
                        <a:ea typeface="Adobe Gothic Std B" panose="020B0800000000000000" pitchFamily="34" charset="-128"/>
                      </a:rPr>
                      <a:t>i</a:t>
                    </a:r>
                  </a:p>
                </p:txBody>
              </p:sp>
            </p:grpSp>
            <p:sp>
              <p:nvSpPr>
                <p:cNvPr id="15" name="Retângulo 14">
                  <a:extLst>
                    <a:ext uri="{FF2B5EF4-FFF2-40B4-BE49-F238E27FC236}">
                      <a16:creationId xmlns:a16="http://schemas.microsoft.com/office/drawing/2014/main" id="{7CDEFF73-76E6-4651-9B96-515193856DA8}"/>
                    </a:ext>
                  </a:extLst>
                </p:cNvPr>
                <p:cNvSpPr/>
                <p:nvPr/>
              </p:nvSpPr>
              <p:spPr>
                <a:xfrm>
                  <a:off x="8506699" y="2008980"/>
                  <a:ext cx="609774" cy="427418"/>
                </a:xfrm>
                <a:prstGeom prst="rect">
                  <a:avLst/>
                </a:prstGeom>
                <a:solidFill>
                  <a:schemeClr val="bg1"/>
                </a:solidFill>
                <a:ln w="76200">
                  <a:solidFill>
                    <a:srgbClr val="00666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 dirty="0">
                    <a:solidFill>
                      <a:srgbClr val="006666"/>
                    </a:solidFill>
                  </a:endParaRPr>
                </a:p>
              </p:txBody>
            </p:sp>
          </p:grpSp>
        </p:grpSp>
        <p:grpSp>
          <p:nvGrpSpPr>
            <p:cNvPr id="72" name="Agrupar 71">
              <a:extLst>
                <a:ext uri="{FF2B5EF4-FFF2-40B4-BE49-F238E27FC236}">
                  <a16:creationId xmlns:a16="http://schemas.microsoft.com/office/drawing/2014/main" id="{6628A0AD-F912-4C72-9C71-CA63C13E2783}"/>
                </a:ext>
              </a:extLst>
            </p:cNvPr>
            <p:cNvGrpSpPr/>
            <p:nvPr/>
          </p:nvGrpSpPr>
          <p:grpSpPr>
            <a:xfrm>
              <a:off x="3482431" y="366677"/>
              <a:ext cx="5524444" cy="4150561"/>
              <a:chOff x="5205773" y="1545039"/>
              <a:chExt cx="5524444" cy="3736018"/>
            </a:xfrm>
          </p:grpSpPr>
          <p:sp>
            <p:nvSpPr>
              <p:cNvPr id="73" name="Elipse 72">
                <a:extLst>
                  <a:ext uri="{FF2B5EF4-FFF2-40B4-BE49-F238E27FC236}">
                    <a16:creationId xmlns:a16="http://schemas.microsoft.com/office/drawing/2014/main" id="{A0FADB98-360C-4CEA-9452-BDED6345A69F}"/>
                  </a:ext>
                </a:extLst>
              </p:cNvPr>
              <p:cNvSpPr/>
              <p:nvPr/>
            </p:nvSpPr>
            <p:spPr>
              <a:xfrm>
                <a:off x="5879171" y="3397607"/>
                <a:ext cx="438645" cy="406706"/>
              </a:xfrm>
              <a:prstGeom prst="ellipse">
                <a:avLst/>
              </a:prstGeom>
              <a:noFill/>
              <a:ln>
                <a:solidFill>
                  <a:srgbClr val="006666"/>
                </a:solidFill>
              </a:ln>
              <a:effectLst>
                <a:outerShdw blurRad="127000" dist="38100" dir="2700000" algn="ctr">
                  <a:srgbClr val="000000">
                    <a:alpha val="45000"/>
                  </a:srgbClr>
                </a:outerShdw>
              </a:effectLst>
              <a:scene3d>
                <a:camera prst="perspectiveFront" fov="2700000">
                  <a:rot lat="20376000" lon="1938000" rev="20112001"/>
                </a:camera>
                <a:lightRig rig="soft" dir="t">
                  <a:rot lat="0" lon="0" rev="0"/>
                </a:lightRig>
              </a:scene3d>
              <a:sp3d prstMaterial="translucentPowder">
                <a:bevelT w="203200" h="50800" prst="softRound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pt-BR" sz="2800" dirty="0">
                    <a:solidFill>
                      <a:srgbClr val="006666"/>
                    </a:solidFill>
                    <a:latin typeface="Adobe Gothic Std B" panose="020B0800000000000000" pitchFamily="34" charset="-128"/>
                    <a:ea typeface="Adobe Gothic Std B" panose="020B0800000000000000" pitchFamily="34" charset="-128"/>
                  </a:rPr>
                  <a:t>e</a:t>
                </a:r>
              </a:p>
            </p:txBody>
          </p:sp>
          <p:grpSp>
            <p:nvGrpSpPr>
              <p:cNvPr id="74" name="Agrupar 73">
                <a:extLst>
                  <a:ext uri="{FF2B5EF4-FFF2-40B4-BE49-F238E27FC236}">
                    <a16:creationId xmlns:a16="http://schemas.microsoft.com/office/drawing/2014/main" id="{662775F7-6E2C-4D26-A6D2-717558966FEA}"/>
                  </a:ext>
                </a:extLst>
              </p:cNvPr>
              <p:cNvGrpSpPr/>
              <p:nvPr/>
            </p:nvGrpSpPr>
            <p:grpSpPr>
              <a:xfrm>
                <a:off x="5205773" y="1545039"/>
                <a:ext cx="5524444" cy="3736018"/>
                <a:chOff x="4226779" y="1539314"/>
                <a:chExt cx="5524444" cy="3736018"/>
              </a:xfrm>
            </p:grpSpPr>
            <p:grpSp>
              <p:nvGrpSpPr>
                <p:cNvPr id="76" name="Agrupar 75">
                  <a:extLst>
                    <a:ext uri="{FF2B5EF4-FFF2-40B4-BE49-F238E27FC236}">
                      <a16:creationId xmlns:a16="http://schemas.microsoft.com/office/drawing/2014/main" id="{4B84250D-4AE2-4C56-A18E-C5740F2047C9}"/>
                    </a:ext>
                  </a:extLst>
                </p:cNvPr>
                <p:cNvGrpSpPr/>
                <p:nvPr/>
              </p:nvGrpSpPr>
              <p:grpSpPr>
                <a:xfrm>
                  <a:off x="4226779" y="1539314"/>
                  <a:ext cx="5524444" cy="3736018"/>
                  <a:chOff x="3033174" y="1137193"/>
                  <a:chExt cx="5395675" cy="3736018"/>
                </a:xfrm>
              </p:grpSpPr>
              <p:sp>
                <p:nvSpPr>
                  <p:cNvPr id="93" name="Retângulo 92">
                    <a:extLst>
                      <a:ext uri="{FF2B5EF4-FFF2-40B4-BE49-F238E27FC236}">
                        <a16:creationId xmlns:a16="http://schemas.microsoft.com/office/drawing/2014/main" id="{ACAC907D-1F15-4778-A34A-7A138E7EEBBC}"/>
                      </a:ext>
                    </a:extLst>
                  </p:cNvPr>
                  <p:cNvSpPr/>
                  <p:nvPr/>
                </p:nvSpPr>
                <p:spPr>
                  <a:xfrm>
                    <a:off x="4822793" y="1615090"/>
                    <a:ext cx="595561" cy="427418"/>
                  </a:xfrm>
                  <a:prstGeom prst="rect">
                    <a:avLst/>
                  </a:prstGeom>
                  <a:noFill/>
                  <a:ln w="76200">
                    <a:solidFill>
                      <a:srgbClr val="006666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>
                      <a:solidFill>
                        <a:srgbClr val="006666"/>
                      </a:solidFill>
                    </a:endParaRPr>
                  </a:p>
                </p:txBody>
              </p:sp>
              <p:sp>
                <p:nvSpPr>
                  <p:cNvPr id="94" name="Retângulo 93">
                    <a:extLst>
                      <a:ext uri="{FF2B5EF4-FFF2-40B4-BE49-F238E27FC236}">
                        <a16:creationId xmlns:a16="http://schemas.microsoft.com/office/drawing/2014/main" id="{74592089-940A-4FC3-A4DE-8E2BDC6D0B6A}"/>
                      </a:ext>
                    </a:extLst>
                  </p:cNvPr>
                  <p:cNvSpPr/>
                  <p:nvPr/>
                </p:nvSpPr>
                <p:spPr>
                  <a:xfrm>
                    <a:off x="4822793" y="2042508"/>
                    <a:ext cx="595561" cy="427418"/>
                  </a:xfrm>
                  <a:prstGeom prst="rect">
                    <a:avLst/>
                  </a:prstGeom>
                  <a:noFill/>
                  <a:ln w="76200">
                    <a:solidFill>
                      <a:srgbClr val="006666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>
                      <a:solidFill>
                        <a:srgbClr val="006666"/>
                      </a:solidFill>
                    </a:endParaRPr>
                  </a:p>
                </p:txBody>
              </p:sp>
              <p:sp>
                <p:nvSpPr>
                  <p:cNvPr id="95" name="Retângulo 94">
                    <a:extLst>
                      <a:ext uri="{FF2B5EF4-FFF2-40B4-BE49-F238E27FC236}">
                        <a16:creationId xmlns:a16="http://schemas.microsoft.com/office/drawing/2014/main" id="{812F7378-FB6C-466E-A5C9-CBBEF295694D}"/>
                      </a:ext>
                    </a:extLst>
                  </p:cNvPr>
                  <p:cNvSpPr/>
                  <p:nvPr/>
                </p:nvSpPr>
                <p:spPr>
                  <a:xfrm>
                    <a:off x="4822793" y="2469926"/>
                    <a:ext cx="595561" cy="427418"/>
                  </a:xfrm>
                  <a:prstGeom prst="rect">
                    <a:avLst/>
                  </a:prstGeom>
                  <a:noFill/>
                  <a:ln w="76200">
                    <a:solidFill>
                      <a:srgbClr val="006666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>
                      <a:solidFill>
                        <a:srgbClr val="006666"/>
                      </a:solidFill>
                    </a:endParaRPr>
                  </a:p>
                </p:txBody>
              </p:sp>
              <p:sp>
                <p:nvSpPr>
                  <p:cNvPr id="96" name="Retângulo 95">
                    <a:extLst>
                      <a:ext uri="{FF2B5EF4-FFF2-40B4-BE49-F238E27FC236}">
                        <a16:creationId xmlns:a16="http://schemas.microsoft.com/office/drawing/2014/main" id="{AC2EB446-4761-4702-BCD1-0242080E9E4D}"/>
                      </a:ext>
                    </a:extLst>
                  </p:cNvPr>
                  <p:cNvSpPr/>
                  <p:nvPr/>
                </p:nvSpPr>
                <p:spPr>
                  <a:xfrm>
                    <a:off x="4841949" y="3016030"/>
                    <a:ext cx="595561" cy="433576"/>
                  </a:xfrm>
                  <a:prstGeom prst="rect">
                    <a:avLst/>
                  </a:prstGeom>
                  <a:noFill/>
                  <a:ln w="76200">
                    <a:solidFill>
                      <a:srgbClr val="006666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 dirty="0">
                      <a:solidFill>
                        <a:srgbClr val="006666"/>
                      </a:solidFill>
                    </a:endParaRPr>
                  </a:p>
                </p:txBody>
              </p:sp>
              <p:sp>
                <p:nvSpPr>
                  <p:cNvPr id="98" name="Retângulo 97">
                    <a:extLst>
                      <a:ext uri="{FF2B5EF4-FFF2-40B4-BE49-F238E27FC236}">
                        <a16:creationId xmlns:a16="http://schemas.microsoft.com/office/drawing/2014/main" id="{EC2FD8AF-E116-4BD7-AB43-92374C8A18C3}"/>
                      </a:ext>
                    </a:extLst>
                  </p:cNvPr>
                  <p:cNvSpPr/>
                  <p:nvPr/>
                </p:nvSpPr>
                <p:spPr>
                  <a:xfrm>
                    <a:off x="4822793" y="1187672"/>
                    <a:ext cx="595561" cy="427418"/>
                  </a:xfrm>
                  <a:prstGeom prst="rect">
                    <a:avLst/>
                  </a:prstGeom>
                  <a:noFill/>
                  <a:ln w="76200">
                    <a:solidFill>
                      <a:srgbClr val="006666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>
                      <a:solidFill>
                        <a:srgbClr val="006666"/>
                      </a:solidFill>
                    </a:endParaRPr>
                  </a:p>
                </p:txBody>
              </p:sp>
              <p:sp>
                <p:nvSpPr>
                  <p:cNvPr id="99" name="Retângulo 98">
                    <a:extLst>
                      <a:ext uri="{FF2B5EF4-FFF2-40B4-BE49-F238E27FC236}">
                        <a16:creationId xmlns:a16="http://schemas.microsoft.com/office/drawing/2014/main" id="{BA30D30A-4059-4BF8-9B50-FA4E046A4984}"/>
                      </a:ext>
                    </a:extLst>
                  </p:cNvPr>
                  <p:cNvSpPr/>
                  <p:nvPr/>
                </p:nvSpPr>
                <p:spPr>
                  <a:xfrm>
                    <a:off x="7839875" y="4445793"/>
                    <a:ext cx="588974" cy="427418"/>
                  </a:xfrm>
                  <a:prstGeom prst="rect">
                    <a:avLst/>
                  </a:prstGeom>
                  <a:solidFill>
                    <a:schemeClr val="bg1"/>
                  </a:solidFill>
                  <a:ln w="76200">
                    <a:solidFill>
                      <a:srgbClr val="006666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>
                      <a:solidFill>
                        <a:srgbClr val="006666"/>
                      </a:solidFill>
                    </a:endParaRPr>
                  </a:p>
                </p:txBody>
              </p:sp>
              <p:sp>
                <p:nvSpPr>
                  <p:cNvPr id="100" name="Retângulo 99">
                    <a:extLst>
                      <a:ext uri="{FF2B5EF4-FFF2-40B4-BE49-F238E27FC236}">
                        <a16:creationId xmlns:a16="http://schemas.microsoft.com/office/drawing/2014/main" id="{DDD4C224-0EFB-4C5B-BBA2-2912CA0C8E1B}"/>
                      </a:ext>
                    </a:extLst>
                  </p:cNvPr>
                  <p:cNvSpPr/>
                  <p:nvPr/>
                </p:nvSpPr>
                <p:spPr>
                  <a:xfrm>
                    <a:off x="7248177" y="3571725"/>
                    <a:ext cx="595561" cy="427418"/>
                  </a:xfrm>
                  <a:prstGeom prst="rect">
                    <a:avLst/>
                  </a:prstGeom>
                  <a:solidFill>
                    <a:schemeClr val="bg1"/>
                  </a:solidFill>
                  <a:ln w="76200">
                    <a:solidFill>
                      <a:srgbClr val="006666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>
                      <a:solidFill>
                        <a:srgbClr val="006666"/>
                      </a:solidFill>
                    </a:endParaRPr>
                  </a:p>
                </p:txBody>
              </p:sp>
              <p:sp>
                <p:nvSpPr>
                  <p:cNvPr id="103" name="Retângulo 102">
                    <a:extLst>
                      <a:ext uri="{FF2B5EF4-FFF2-40B4-BE49-F238E27FC236}">
                        <a16:creationId xmlns:a16="http://schemas.microsoft.com/office/drawing/2014/main" id="{0C352E51-2D1C-4A01-BBF2-3638D1B7420B}"/>
                      </a:ext>
                    </a:extLst>
                  </p:cNvPr>
                  <p:cNvSpPr/>
                  <p:nvPr/>
                </p:nvSpPr>
                <p:spPr>
                  <a:xfrm>
                    <a:off x="4206462" y="1615090"/>
                    <a:ext cx="595561" cy="427418"/>
                  </a:xfrm>
                  <a:prstGeom prst="rect">
                    <a:avLst/>
                  </a:prstGeom>
                  <a:solidFill>
                    <a:schemeClr val="bg1"/>
                  </a:solidFill>
                  <a:ln w="76200">
                    <a:solidFill>
                      <a:srgbClr val="006666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>
                      <a:solidFill>
                        <a:srgbClr val="006666"/>
                      </a:solidFill>
                    </a:endParaRPr>
                  </a:p>
                </p:txBody>
              </p:sp>
              <p:sp>
                <p:nvSpPr>
                  <p:cNvPr id="104" name="Retângulo 103">
                    <a:extLst>
                      <a:ext uri="{FF2B5EF4-FFF2-40B4-BE49-F238E27FC236}">
                        <a16:creationId xmlns:a16="http://schemas.microsoft.com/office/drawing/2014/main" id="{3CB81CD6-0FE4-413D-9A3C-DF6034D77578}"/>
                      </a:ext>
                    </a:extLst>
                  </p:cNvPr>
                  <p:cNvSpPr/>
                  <p:nvPr/>
                </p:nvSpPr>
                <p:spPr>
                  <a:xfrm>
                    <a:off x="4207683" y="2042508"/>
                    <a:ext cx="595561" cy="427418"/>
                  </a:xfrm>
                  <a:prstGeom prst="rect">
                    <a:avLst/>
                  </a:prstGeom>
                  <a:solidFill>
                    <a:schemeClr val="bg1"/>
                  </a:solidFill>
                  <a:ln w="76200">
                    <a:solidFill>
                      <a:srgbClr val="006666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>
                      <a:solidFill>
                        <a:srgbClr val="006666"/>
                      </a:solidFill>
                    </a:endParaRPr>
                  </a:p>
                </p:txBody>
              </p:sp>
              <p:sp>
                <p:nvSpPr>
                  <p:cNvPr id="106" name="Retângulo 105">
                    <a:extLst>
                      <a:ext uri="{FF2B5EF4-FFF2-40B4-BE49-F238E27FC236}">
                        <a16:creationId xmlns:a16="http://schemas.microsoft.com/office/drawing/2014/main" id="{6D259A21-2F12-4DDC-AEB7-A3FB3E4B1CA6}"/>
                      </a:ext>
                    </a:extLst>
                  </p:cNvPr>
                  <p:cNvSpPr/>
                  <p:nvPr/>
                </p:nvSpPr>
                <p:spPr>
                  <a:xfrm>
                    <a:off x="3033174" y="4013639"/>
                    <a:ext cx="595561" cy="427418"/>
                  </a:xfrm>
                  <a:prstGeom prst="rect">
                    <a:avLst/>
                  </a:prstGeom>
                  <a:solidFill>
                    <a:schemeClr val="bg1"/>
                  </a:solidFill>
                  <a:ln w="76200">
                    <a:solidFill>
                      <a:srgbClr val="006666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 dirty="0">
                      <a:solidFill>
                        <a:srgbClr val="006666"/>
                      </a:solidFill>
                    </a:endParaRPr>
                  </a:p>
                </p:txBody>
              </p:sp>
              <p:sp>
                <p:nvSpPr>
                  <p:cNvPr id="108" name="Retângulo 107">
                    <a:extLst>
                      <a:ext uri="{FF2B5EF4-FFF2-40B4-BE49-F238E27FC236}">
                        <a16:creationId xmlns:a16="http://schemas.microsoft.com/office/drawing/2014/main" id="{252B9EAA-EAD2-47F3-A858-EEF54237F159}"/>
                      </a:ext>
                    </a:extLst>
                  </p:cNvPr>
                  <p:cNvSpPr/>
                  <p:nvPr/>
                </p:nvSpPr>
                <p:spPr>
                  <a:xfrm>
                    <a:off x="7216399" y="2460354"/>
                    <a:ext cx="595561" cy="434791"/>
                  </a:xfrm>
                  <a:prstGeom prst="rect">
                    <a:avLst/>
                  </a:prstGeom>
                  <a:solidFill>
                    <a:schemeClr val="bg1"/>
                  </a:solidFill>
                  <a:ln w="76200">
                    <a:solidFill>
                      <a:srgbClr val="006666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 dirty="0">
                      <a:solidFill>
                        <a:srgbClr val="006666"/>
                      </a:solidFill>
                    </a:endParaRPr>
                  </a:p>
                </p:txBody>
              </p:sp>
              <p:sp>
                <p:nvSpPr>
                  <p:cNvPr id="109" name="Retângulo 108">
                    <a:extLst>
                      <a:ext uri="{FF2B5EF4-FFF2-40B4-BE49-F238E27FC236}">
                        <a16:creationId xmlns:a16="http://schemas.microsoft.com/office/drawing/2014/main" id="{4D3F8A7B-E349-4A98-A3EF-2F5DDEFA9697}"/>
                      </a:ext>
                    </a:extLst>
                  </p:cNvPr>
                  <p:cNvSpPr/>
                  <p:nvPr/>
                </p:nvSpPr>
                <p:spPr>
                  <a:xfrm>
                    <a:off x="3041137" y="3571657"/>
                    <a:ext cx="595561" cy="427418"/>
                  </a:xfrm>
                  <a:prstGeom prst="rect">
                    <a:avLst/>
                  </a:prstGeom>
                  <a:solidFill>
                    <a:schemeClr val="bg1"/>
                  </a:solidFill>
                  <a:ln w="76200">
                    <a:solidFill>
                      <a:srgbClr val="006666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 dirty="0">
                      <a:solidFill>
                        <a:srgbClr val="006666"/>
                      </a:solidFill>
                    </a:endParaRPr>
                  </a:p>
                </p:txBody>
              </p:sp>
              <p:sp>
                <p:nvSpPr>
                  <p:cNvPr id="110" name="Retângulo 109">
                    <a:extLst>
                      <a:ext uri="{FF2B5EF4-FFF2-40B4-BE49-F238E27FC236}">
                        <a16:creationId xmlns:a16="http://schemas.microsoft.com/office/drawing/2014/main" id="{8778A63A-8F8C-44CF-A45B-E46E0FE3021B}"/>
                      </a:ext>
                    </a:extLst>
                  </p:cNvPr>
                  <p:cNvSpPr/>
                  <p:nvPr/>
                </p:nvSpPr>
                <p:spPr>
                  <a:xfrm>
                    <a:off x="3645481" y="3571657"/>
                    <a:ext cx="595561" cy="427418"/>
                  </a:xfrm>
                  <a:prstGeom prst="rect">
                    <a:avLst/>
                  </a:prstGeom>
                  <a:solidFill>
                    <a:schemeClr val="bg1"/>
                  </a:solidFill>
                  <a:ln w="76200">
                    <a:solidFill>
                      <a:srgbClr val="006666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>
                      <a:solidFill>
                        <a:srgbClr val="006666"/>
                      </a:solidFill>
                    </a:endParaRPr>
                  </a:p>
                </p:txBody>
              </p:sp>
              <p:sp>
                <p:nvSpPr>
                  <p:cNvPr id="111" name="Retângulo 110">
                    <a:extLst>
                      <a:ext uri="{FF2B5EF4-FFF2-40B4-BE49-F238E27FC236}">
                        <a16:creationId xmlns:a16="http://schemas.microsoft.com/office/drawing/2014/main" id="{4B63C30C-D51C-4553-BE87-482215F2F49A}"/>
                      </a:ext>
                    </a:extLst>
                  </p:cNvPr>
                  <p:cNvSpPr/>
                  <p:nvPr/>
                </p:nvSpPr>
                <p:spPr>
                  <a:xfrm>
                    <a:off x="4258757" y="3571995"/>
                    <a:ext cx="595561" cy="427418"/>
                  </a:xfrm>
                  <a:prstGeom prst="rect">
                    <a:avLst/>
                  </a:prstGeom>
                  <a:solidFill>
                    <a:schemeClr val="bg1"/>
                  </a:solidFill>
                  <a:ln w="76200">
                    <a:solidFill>
                      <a:srgbClr val="006666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 dirty="0">
                      <a:solidFill>
                        <a:srgbClr val="006666"/>
                      </a:solidFill>
                    </a:endParaRPr>
                  </a:p>
                </p:txBody>
              </p:sp>
              <p:sp>
                <p:nvSpPr>
                  <p:cNvPr id="112" name="Retângulo 111">
                    <a:extLst>
                      <a:ext uri="{FF2B5EF4-FFF2-40B4-BE49-F238E27FC236}">
                        <a16:creationId xmlns:a16="http://schemas.microsoft.com/office/drawing/2014/main" id="{27FCF7C2-5805-4729-9513-16646D536410}"/>
                      </a:ext>
                    </a:extLst>
                  </p:cNvPr>
                  <p:cNvSpPr/>
                  <p:nvPr/>
                </p:nvSpPr>
                <p:spPr>
                  <a:xfrm>
                    <a:off x="4223798" y="3022189"/>
                    <a:ext cx="595561" cy="427418"/>
                  </a:xfrm>
                  <a:prstGeom prst="rect">
                    <a:avLst/>
                  </a:prstGeom>
                  <a:solidFill>
                    <a:schemeClr val="bg1"/>
                  </a:solidFill>
                  <a:ln w="76200">
                    <a:solidFill>
                      <a:srgbClr val="006666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 dirty="0">
                      <a:solidFill>
                        <a:srgbClr val="006666"/>
                      </a:solidFill>
                    </a:endParaRPr>
                  </a:p>
                </p:txBody>
              </p:sp>
              <p:sp>
                <p:nvSpPr>
                  <p:cNvPr id="114" name="Retângulo 113">
                    <a:extLst>
                      <a:ext uri="{FF2B5EF4-FFF2-40B4-BE49-F238E27FC236}">
                        <a16:creationId xmlns:a16="http://schemas.microsoft.com/office/drawing/2014/main" id="{0FE7494A-B778-4D21-B641-7997D3812217}"/>
                      </a:ext>
                    </a:extLst>
                  </p:cNvPr>
                  <p:cNvSpPr/>
                  <p:nvPr/>
                </p:nvSpPr>
                <p:spPr>
                  <a:xfrm>
                    <a:off x="6069553" y="3022188"/>
                    <a:ext cx="595561" cy="424058"/>
                  </a:xfrm>
                  <a:prstGeom prst="rect">
                    <a:avLst/>
                  </a:prstGeom>
                  <a:solidFill>
                    <a:schemeClr val="bg1"/>
                  </a:solidFill>
                  <a:ln w="76200">
                    <a:solidFill>
                      <a:srgbClr val="006666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 dirty="0">
                      <a:solidFill>
                        <a:srgbClr val="006666"/>
                      </a:solidFill>
                    </a:endParaRPr>
                  </a:p>
                </p:txBody>
              </p:sp>
              <p:sp>
                <p:nvSpPr>
                  <p:cNvPr id="116" name="Retângulo 115">
                    <a:extLst>
                      <a:ext uri="{FF2B5EF4-FFF2-40B4-BE49-F238E27FC236}">
                        <a16:creationId xmlns:a16="http://schemas.microsoft.com/office/drawing/2014/main" id="{214EE1DF-C59A-4266-9D94-0ED8FB1517A0}"/>
                      </a:ext>
                    </a:extLst>
                  </p:cNvPr>
                  <p:cNvSpPr/>
                  <p:nvPr/>
                </p:nvSpPr>
                <p:spPr>
                  <a:xfrm>
                    <a:off x="5420795" y="1187672"/>
                    <a:ext cx="595561" cy="427418"/>
                  </a:xfrm>
                  <a:prstGeom prst="rect">
                    <a:avLst/>
                  </a:prstGeom>
                  <a:solidFill>
                    <a:schemeClr val="bg1"/>
                  </a:solidFill>
                  <a:ln w="76200">
                    <a:solidFill>
                      <a:srgbClr val="006666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>
                      <a:solidFill>
                        <a:srgbClr val="006666"/>
                      </a:solidFill>
                    </a:endParaRPr>
                  </a:p>
                </p:txBody>
              </p:sp>
              <p:sp>
                <p:nvSpPr>
                  <p:cNvPr id="117" name="Retângulo 116">
                    <a:extLst>
                      <a:ext uri="{FF2B5EF4-FFF2-40B4-BE49-F238E27FC236}">
                        <a16:creationId xmlns:a16="http://schemas.microsoft.com/office/drawing/2014/main" id="{CAC4B557-73BF-4D48-8C7F-0D38905EBA64}"/>
                      </a:ext>
                    </a:extLst>
                  </p:cNvPr>
                  <p:cNvSpPr/>
                  <p:nvPr/>
                </p:nvSpPr>
                <p:spPr>
                  <a:xfrm>
                    <a:off x="6018793" y="1187672"/>
                    <a:ext cx="595561" cy="427418"/>
                  </a:xfrm>
                  <a:prstGeom prst="rect">
                    <a:avLst/>
                  </a:prstGeom>
                  <a:solidFill>
                    <a:schemeClr val="bg1"/>
                  </a:solidFill>
                  <a:ln w="76200">
                    <a:solidFill>
                      <a:srgbClr val="006666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>
                      <a:solidFill>
                        <a:srgbClr val="006666"/>
                      </a:solidFill>
                    </a:endParaRPr>
                  </a:p>
                </p:txBody>
              </p:sp>
              <p:sp>
                <p:nvSpPr>
                  <p:cNvPr id="118" name="Retângulo 117">
                    <a:extLst>
                      <a:ext uri="{FF2B5EF4-FFF2-40B4-BE49-F238E27FC236}">
                        <a16:creationId xmlns:a16="http://schemas.microsoft.com/office/drawing/2014/main" id="{A9705B4F-DA7A-4695-A98F-79A342079F82}"/>
                      </a:ext>
                    </a:extLst>
                  </p:cNvPr>
                  <p:cNvSpPr/>
                  <p:nvPr/>
                </p:nvSpPr>
                <p:spPr>
                  <a:xfrm>
                    <a:off x="6607938" y="1187672"/>
                    <a:ext cx="595561" cy="427418"/>
                  </a:xfrm>
                  <a:prstGeom prst="rect">
                    <a:avLst/>
                  </a:prstGeom>
                  <a:solidFill>
                    <a:schemeClr val="bg1"/>
                  </a:solidFill>
                  <a:ln w="76200">
                    <a:solidFill>
                      <a:srgbClr val="006666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>
                      <a:solidFill>
                        <a:srgbClr val="006666"/>
                      </a:solidFill>
                    </a:endParaRPr>
                  </a:p>
                </p:txBody>
              </p:sp>
              <p:sp>
                <p:nvSpPr>
                  <p:cNvPr id="119" name="Retângulo 118">
                    <a:extLst>
                      <a:ext uri="{FF2B5EF4-FFF2-40B4-BE49-F238E27FC236}">
                        <a16:creationId xmlns:a16="http://schemas.microsoft.com/office/drawing/2014/main" id="{1CA60DF5-513D-4892-B6EF-3FC1EF2309A8}"/>
                      </a:ext>
                    </a:extLst>
                  </p:cNvPr>
                  <p:cNvSpPr/>
                  <p:nvPr/>
                </p:nvSpPr>
                <p:spPr>
                  <a:xfrm>
                    <a:off x="3645748" y="4013639"/>
                    <a:ext cx="595561" cy="427418"/>
                  </a:xfrm>
                  <a:prstGeom prst="rect">
                    <a:avLst/>
                  </a:prstGeom>
                  <a:solidFill>
                    <a:schemeClr val="bg1"/>
                  </a:solidFill>
                  <a:ln w="76200">
                    <a:solidFill>
                      <a:srgbClr val="006666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 dirty="0">
                      <a:solidFill>
                        <a:srgbClr val="006666"/>
                      </a:solidFill>
                    </a:endParaRPr>
                  </a:p>
                </p:txBody>
              </p:sp>
              <p:sp>
                <p:nvSpPr>
                  <p:cNvPr id="120" name="Retângulo 119">
                    <a:extLst>
                      <a:ext uri="{FF2B5EF4-FFF2-40B4-BE49-F238E27FC236}">
                        <a16:creationId xmlns:a16="http://schemas.microsoft.com/office/drawing/2014/main" id="{93F23636-CF3D-4B7F-8AFC-6096A9C39076}"/>
                      </a:ext>
                    </a:extLst>
                  </p:cNvPr>
                  <p:cNvSpPr/>
                  <p:nvPr/>
                </p:nvSpPr>
                <p:spPr>
                  <a:xfrm>
                    <a:off x="6603562" y="2464841"/>
                    <a:ext cx="595561" cy="427418"/>
                  </a:xfrm>
                  <a:prstGeom prst="rect">
                    <a:avLst/>
                  </a:prstGeom>
                  <a:solidFill>
                    <a:schemeClr val="bg1"/>
                  </a:solidFill>
                  <a:ln w="76200">
                    <a:solidFill>
                      <a:srgbClr val="006666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>
                      <a:solidFill>
                        <a:srgbClr val="006666"/>
                      </a:solidFill>
                    </a:endParaRPr>
                  </a:p>
                </p:txBody>
              </p:sp>
              <p:sp>
                <p:nvSpPr>
                  <p:cNvPr id="121" name="Retângulo 120">
                    <a:extLst>
                      <a:ext uri="{FF2B5EF4-FFF2-40B4-BE49-F238E27FC236}">
                        <a16:creationId xmlns:a16="http://schemas.microsoft.com/office/drawing/2014/main" id="{AF4BE300-2DC9-4519-9F85-F0CDF217E00B}"/>
                      </a:ext>
                    </a:extLst>
                  </p:cNvPr>
                  <p:cNvSpPr/>
                  <p:nvPr/>
                </p:nvSpPr>
                <p:spPr>
                  <a:xfrm>
                    <a:off x="6014461" y="2463066"/>
                    <a:ext cx="595561" cy="427418"/>
                  </a:xfrm>
                  <a:prstGeom prst="rect">
                    <a:avLst/>
                  </a:prstGeom>
                  <a:solidFill>
                    <a:schemeClr val="bg1"/>
                  </a:solidFill>
                  <a:ln w="76200">
                    <a:solidFill>
                      <a:srgbClr val="006666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 dirty="0">
                      <a:solidFill>
                        <a:srgbClr val="006666"/>
                      </a:solidFill>
                    </a:endParaRPr>
                  </a:p>
                </p:txBody>
              </p:sp>
              <p:sp>
                <p:nvSpPr>
                  <p:cNvPr id="123" name="Retângulo 122">
                    <a:extLst>
                      <a:ext uri="{FF2B5EF4-FFF2-40B4-BE49-F238E27FC236}">
                        <a16:creationId xmlns:a16="http://schemas.microsoft.com/office/drawing/2014/main" id="{2351F9E4-0B0A-4B64-B176-144CB6633601}"/>
                      </a:ext>
                    </a:extLst>
                  </p:cNvPr>
                  <p:cNvSpPr/>
                  <p:nvPr/>
                </p:nvSpPr>
                <p:spPr>
                  <a:xfrm>
                    <a:off x="5425360" y="1615090"/>
                    <a:ext cx="595561" cy="427418"/>
                  </a:xfrm>
                  <a:prstGeom prst="rect">
                    <a:avLst/>
                  </a:prstGeom>
                  <a:solidFill>
                    <a:schemeClr val="bg1"/>
                  </a:solidFill>
                  <a:ln w="76200">
                    <a:solidFill>
                      <a:srgbClr val="006666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>
                      <a:solidFill>
                        <a:srgbClr val="006666"/>
                      </a:solidFill>
                    </a:endParaRPr>
                  </a:p>
                </p:txBody>
              </p:sp>
              <p:sp>
                <p:nvSpPr>
                  <p:cNvPr id="125" name="Retângulo 124">
                    <a:extLst>
                      <a:ext uri="{FF2B5EF4-FFF2-40B4-BE49-F238E27FC236}">
                        <a16:creationId xmlns:a16="http://schemas.microsoft.com/office/drawing/2014/main" id="{E91A3C65-8768-4292-8746-1C88FF924288}"/>
                      </a:ext>
                    </a:extLst>
                  </p:cNvPr>
                  <p:cNvSpPr/>
                  <p:nvPr/>
                </p:nvSpPr>
                <p:spPr>
                  <a:xfrm>
                    <a:off x="5425360" y="2464841"/>
                    <a:ext cx="595561" cy="427418"/>
                  </a:xfrm>
                  <a:prstGeom prst="rect">
                    <a:avLst/>
                  </a:prstGeom>
                  <a:solidFill>
                    <a:schemeClr val="bg1"/>
                  </a:solidFill>
                  <a:ln w="76200">
                    <a:solidFill>
                      <a:srgbClr val="006666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>
                      <a:solidFill>
                        <a:srgbClr val="006666"/>
                      </a:solidFill>
                    </a:endParaRPr>
                  </a:p>
                </p:txBody>
              </p:sp>
              <p:sp>
                <p:nvSpPr>
                  <p:cNvPr id="126" name="Retângulo 125">
                    <a:extLst>
                      <a:ext uri="{FF2B5EF4-FFF2-40B4-BE49-F238E27FC236}">
                        <a16:creationId xmlns:a16="http://schemas.microsoft.com/office/drawing/2014/main" id="{5A0312D3-B705-4A49-A7D8-E18F04069306}"/>
                      </a:ext>
                    </a:extLst>
                  </p:cNvPr>
                  <p:cNvSpPr/>
                  <p:nvPr/>
                </p:nvSpPr>
                <p:spPr>
                  <a:xfrm>
                    <a:off x="5456473" y="3014467"/>
                    <a:ext cx="595561" cy="431779"/>
                  </a:xfrm>
                  <a:prstGeom prst="rect">
                    <a:avLst/>
                  </a:prstGeom>
                  <a:solidFill>
                    <a:schemeClr val="bg1"/>
                  </a:solidFill>
                  <a:ln w="76200">
                    <a:solidFill>
                      <a:srgbClr val="006666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 dirty="0">
                      <a:solidFill>
                        <a:srgbClr val="006666"/>
                      </a:solidFill>
                    </a:endParaRPr>
                  </a:p>
                </p:txBody>
              </p:sp>
              <p:sp>
                <p:nvSpPr>
                  <p:cNvPr id="129" name="Retângulo 128">
                    <a:extLst>
                      <a:ext uri="{FF2B5EF4-FFF2-40B4-BE49-F238E27FC236}">
                        <a16:creationId xmlns:a16="http://schemas.microsoft.com/office/drawing/2014/main" id="{9DC1C061-D5ED-4C1D-A860-16A561EC9888}"/>
                      </a:ext>
                    </a:extLst>
                  </p:cNvPr>
                  <p:cNvSpPr/>
                  <p:nvPr/>
                </p:nvSpPr>
                <p:spPr>
                  <a:xfrm>
                    <a:off x="6009579" y="1609849"/>
                    <a:ext cx="595561" cy="427418"/>
                  </a:xfrm>
                  <a:prstGeom prst="rect">
                    <a:avLst/>
                  </a:prstGeom>
                  <a:solidFill>
                    <a:schemeClr val="bg1"/>
                  </a:solidFill>
                  <a:ln w="76200">
                    <a:solidFill>
                      <a:srgbClr val="006666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>
                      <a:solidFill>
                        <a:srgbClr val="006666"/>
                      </a:solidFill>
                    </a:endParaRPr>
                  </a:p>
                </p:txBody>
              </p:sp>
              <p:sp>
                <p:nvSpPr>
                  <p:cNvPr id="130" name="Retângulo 129">
                    <a:extLst>
                      <a:ext uri="{FF2B5EF4-FFF2-40B4-BE49-F238E27FC236}">
                        <a16:creationId xmlns:a16="http://schemas.microsoft.com/office/drawing/2014/main" id="{AE901E89-4346-483B-9F0E-9F4F1220C54E}"/>
                      </a:ext>
                    </a:extLst>
                  </p:cNvPr>
                  <p:cNvSpPr/>
                  <p:nvPr/>
                </p:nvSpPr>
                <p:spPr>
                  <a:xfrm>
                    <a:off x="6045920" y="3576389"/>
                    <a:ext cx="595561" cy="427418"/>
                  </a:xfrm>
                  <a:prstGeom prst="rect">
                    <a:avLst/>
                  </a:prstGeom>
                  <a:solidFill>
                    <a:schemeClr val="bg1"/>
                  </a:solidFill>
                  <a:ln w="76200">
                    <a:solidFill>
                      <a:srgbClr val="006666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 dirty="0">
                      <a:solidFill>
                        <a:srgbClr val="006666"/>
                      </a:solidFill>
                    </a:endParaRPr>
                  </a:p>
                </p:txBody>
              </p:sp>
              <p:sp>
                <p:nvSpPr>
                  <p:cNvPr id="131" name="Retângulo 130">
                    <a:extLst>
                      <a:ext uri="{FF2B5EF4-FFF2-40B4-BE49-F238E27FC236}">
                        <a16:creationId xmlns:a16="http://schemas.microsoft.com/office/drawing/2014/main" id="{1716557A-1AC5-455D-882B-119D1AA5FF4F}"/>
                      </a:ext>
                    </a:extLst>
                  </p:cNvPr>
                  <p:cNvSpPr/>
                  <p:nvPr/>
                </p:nvSpPr>
                <p:spPr>
                  <a:xfrm>
                    <a:off x="4841949" y="3575777"/>
                    <a:ext cx="595561" cy="433852"/>
                  </a:xfrm>
                  <a:prstGeom prst="rect">
                    <a:avLst/>
                  </a:prstGeom>
                  <a:noFill/>
                  <a:ln w="76200">
                    <a:solidFill>
                      <a:srgbClr val="006666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 dirty="0">
                      <a:solidFill>
                        <a:srgbClr val="006666"/>
                      </a:solidFill>
                    </a:endParaRPr>
                  </a:p>
                </p:txBody>
              </p:sp>
              <p:sp>
                <p:nvSpPr>
                  <p:cNvPr id="132" name="Retângulo 131">
                    <a:extLst>
                      <a:ext uri="{FF2B5EF4-FFF2-40B4-BE49-F238E27FC236}">
                        <a16:creationId xmlns:a16="http://schemas.microsoft.com/office/drawing/2014/main" id="{446EEF60-AC8C-4730-9AF0-9675D05B53E4}"/>
                      </a:ext>
                    </a:extLst>
                  </p:cNvPr>
                  <p:cNvSpPr/>
                  <p:nvPr/>
                </p:nvSpPr>
                <p:spPr>
                  <a:xfrm>
                    <a:off x="6642204" y="3573258"/>
                    <a:ext cx="595561" cy="434791"/>
                  </a:xfrm>
                  <a:prstGeom prst="rect">
                    <a:avLst/>
                  </a:prstGeom>
                  <a:solidFill>
                    <a:schemeClr val="bg1"/>
                  </a:solidFill>
                  <a:ln w="76200">
                    <a:solidFill>
                      <a:srgbClr val="006666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 dirty="0">
                      <a:solidFill>
                        <a:srgbClr val="006666"/>
                      </a:solidFill>
                    </a:endParaRPr>
                  </a:p>
                </p:txBody>
              </p:sp>
              <p:sp>
                <p:nvSpPr>
                  <p:cNvPr id="133" name="Retângulo 132">
                    <a:extLst>
                      <a:ext uri="{FF2B5EF4-FFF2-40B4-BE49-F238E27FC236}">
                        <a16:creationId xmlns:a16="http://schemas.microsoft.com/office/drawing/2014/main" id="{34242870-E45C-497D-A243-54B99A74D82D}"/>
                      </a:ext>
                    </a:extLst>
                  </p:cNvPr>
                  <p:cNvSpPr/>
                  <p:nvPr/>
                </p:nvSpPr>
                <p:spPr>
                  <a:xfrm>
                    <a:off x="5424670" y="2031180"/>
                    <a:ext cx="595561" cy="427418"/>
                  </a:xfrm>
                  <a:prstGeom prst="rect">
                    <a:avLst/>
                  </a:prstGeom>
                  <a:solidFill>
                    <a:schemeClr val="bg1"/>
                  </a:solidFill>
                  <a:ln w="76200">
                    <a:solidFill>
                      <a:srgbClr val="006666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>
                      <a:solidFill>
                        <a:srgbClr val="006666"/>
                      </a:solidFill>
                    </a:endParaRPr>
                  </a:p>
                </p:txBody>
              </p:sp>
              <p:sp>
                <p:nvSpPr>
                  <p:cNvPr id="135" name="Retângulo 134">
                    <a:extLst>
                      <a:ext uri="{FF2B5EF4-FFF2-40B4-BE49-F238E27FC236}">
                        <a16:creationId xmlns:a16="http://schemas.microsoft.com/office/drawing/2014/main" id="{6FAE09EC-BC9D-4CEC-8DE7-7ED0B1C61E35}"/>
                      </a:ext>
                    </a:extLst>
                  </p:cNvPr>
                  <p:cNvSpPr/>
                  <p:nvPr/>
                </p:nvSpPr>
                <p:spPr>
                  <a:xfrm>
                    <a:off x="7831515" y="2467241"/>
                    <a:ext cx="595561" cy="427785"/>
                  </a:xfrm>
                  <a:prstGeom prst="rect">
                    <a:avLst/>
                  </a:prstGeom>
                  <a:solidFill>
                    <a:schemeClr val="bg1"/>
                  </a:solidFill>
                  <a:ln w="76200">
                    <a:solidFill>
                      <a:srgbClr val="006666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 dirty="0">
                      <a:solidFill>
                        <a:srgbClr val="006666"/>
                      </a:solidFill>
                    </a:endParaRPr>
                  </a:p>
                </p:txBody>
              </p:sp>
              <p:sp>
                <p:nvSpPr>
                  <p:cNvPr id="136" name="CaixaDeTexto 135">
                    <a:extLst>
                      <a:ext uri="{FF2B5EF4-FFF2-40B4-BE49-F238E27FC236}">
                        <a16:creationId xmlns:a16="http://schemas.microsoft.com/office/drawing/2014/main" id="{1A8C6A46-731C-47EB-A073-BD5A338DB8FA}"/>
                      </a:ext>
                    </a:extLst>
                  </p:cNvPr>
                  <p:cNvSpPr txBox="1"/>
                  <p:nvPr/>
                </p:nvSpPr>
                <p:spPr>
                  <a:xfrm>
                    <a:off x="4901555" y="1202083"/>
                    <a:ext cx="430924" cy="415556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pt-BR" sz="2400" b="1" dirty="0">
                        <a:solidFill>
                          <a:srgbClr val="006666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dobe Fan Heiti Std B" panose="020B0700000000000000" pitchFamily="34" charset="-128"/>
                        <a:ea typeface="Adobe Fan Heiti Std B" panose="020B0700000000000000" pitchFamily="34" charset="-128"/>
                      </a:rPr>
                      <a:t>D</a:t>
                    </a:r>
                  </a:p>
                </p:txBody>
              </p:sp>
              <p:sp>
                <p:nvSpPr>
                  <p:cNvPr id="137" name="CaixaDeTexto 136">
                    <a:extLst>
                      <a:ext uri="{FF2B5EF4-FFF2-40B4-BE49-F238E27FC236}">
                        <a16:creationId xmlns:a16="http://schemas.microsoft.com/office/drawing/2014/main" id="{0D21E458-10E0-4C79-8AFF-B824FC89AE22}"/>
                      </a:ext>
                    </a:extLst>
                  </p:cNvPr>
                  <p:cNvSpPr txBox="1"/>
                  <p:nvPr/>
                </p:nvSpPr>
                <p:spPr>
                  <a:xfrm>
                    <a:off x="4908731" y="1658214"/>
                    <a:ext cx="430924" cy="415556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pt-BR" sz="2400" b="1" dirty="0">
                        <a:solidFill>
                          <a:srgbClr val="006666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dobe Fan Heiti Std B" panose="020B0700000000000000" pitchFamily="34" charset="-128"/>
                        <a:ea typeface="Adobe Fan Heiti Std B" panose="020B0700000000000000" pitchFamily="34" charset="-128"/>
                      </a:rPr>
                      <a:t>E</a:t>
                    </a:r>
                  </a:p>
                </p:txBody>
              </p:sp>
              <p:sp>
                <p:nvSpPr>
                  <p:cNvPr id="138" name="CaixaDeTexto 137">
                    <a:extLst>
                      <a:ext uri="{FF2B5EF4-FFF2-40B4-BE49-F238E27FC236}">
                        <a16:creationId xmlns:a16="http://schemas.microsoft.com/office/drawing/2014/main" id="{D5FFE114-558A-4554-8D83-AA439DED7A98}"/>
                      </a:ext>
                    </a:extLst>
                  </p:cNvPr>
                  <p:cNvSpPr txBox="1"/>
                  <p:nvPr/>
                </p:nvSpPr>
                <p:spPr>
                  <a:xfrm>
                    <a:off x="4902536" y="2081014"/>
                    <a:ext cx="430924" cy="415556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pt-BR" sz="2400" b="1" dirty="0">
                        <a:solidFill>
                          <a:srgbClr val="006666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dobe Fan Heiti Std B" panose="020B0700000000000000" pitchFamily="34" charset="-128"/>
                        <a:ea typeface="Adobe Fan Heiti Std B" panose="020B0700000000000000" pitchFamily="34" charset="-128"/>
                      </a:rPr>
                      <a:t>U</a:t>
                    </a:r>
                  </a:p>
                </p:txBody>
              </p:sp>
              <p:sp>
                <p:nvSpPr>
                  <p:cNvPr id="139" name="CaixaDeTexto 138">
                    <a:extLst>
                      <a:ext uri="{FF2B5EF4-FFF2-40B4-BE49-F238E27FC236}">
                        <a16:creationId xmlns:a16="http://schemas.microsoft.com/office/drawing/2014/main" id="{49A8B435-23C9-4394-97CF-4B28C309E143}"/>
                      </a:ext>
                    </a:extLst>
                  </p:cNvPr>
                  <p:cNvSpPr txBox="1"/>
                  <p:nvPr/>
                </p:nvSpPr>
                <p:spPr>
                  <a:xfrm>
                    <a:off x="4907260" y="2501706"/>
                    <a:ext cx="430924" cy="415556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pt-BR" sz="2400" b="1" dirty="0">
                        <a:solidFill>
                          <a:srgbClr val="006666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dobe Fan Heiti Std B" panose="020B0700000000000000" pitchFamily="34" charset="-128"/>
                        <a:ea typeface="Adobe Fan Heiti Std B" panose="020B0700000000000000" pitchFamily="34" charset="-128"/>
                      </a:rPr>
                      <a:t>S</a:t>
                    </a:r>
                  </a:p>
                </p:txBody>
              </p:sp>
              <p:sp>
                <p:nvSpPr>
                  <p:cNvPr id="140" name="CaixaDeTexto 139">
                    <a:extLst>
                      <a:ext uri="{FF2B5EF4-FFF2-40B4-BE49-F238E27FC236}">
                        <a16:creationId xmlns:a16="http://schemas.microsoft.com/office/drawing/2014/main" id="{2D0521E7-82D1-4843-B466-17FA5CB8FA0D}"/>
                      </a:ext>
                    </a:extLst>
                  </p:cNvPr>
                  <p:cNvSpPr txBox="1"/>
                  <p:nvPr/>
                </p:nvSpPr>
                <p:spPr>
                  <a:xfrm>
                    <a:off x="4903896" y="3074663"/>
                    <a:ext cx="430924" cy="415556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pt-BR" sz="2400" b="1" dirty="0">
                        <a:solidFill>
                          <a:srgbClr val="006666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dobe Fan Heiti Std B" panose="020B0700000000000000" pitchFamily="34" charset="-128"/>
                        <a:ea typeface="Adobe Fan Heiti Std B" panose="020B0700000000000000" pitchFamily="34" charset="-128"/>
                      </a:rPr>
                      <a:t>É</a:t>
                    </a:r>
                  </a:p>
                </p:txBody>
              </p:sp>
              <p:sp>
                <p:nvSpPr>
                  <p:cNvPr id="141" name="CaixaDeTexto 140">
                    <a:extLst>
                      <a:ext uri="{FF2B5EF4-FFF2-40B4-BE49-F238E27FC236}">
                        <a16:creationId xmlns:a16="http://schemas.microsoft.com/office/drawing/2014/main" id="{3A441F01-DA5B-43F5-A12B-62761BD7FD6C}"/>
                      </a:ext>
                    </a:extLst>
                  </p:cNvPr>
                  <p:cNvSpPr txBox="1"/>
                  <p:nvPr/>
                </p:nvSpPr>
                <p:spPr>
                  <a:xfrm>
                    <a:off x="4925071" y="3619531"/>
                    <a:ext cx="430924" cy="415556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pt-BR" sz="2400" b="1" dirty="0">
                        <a:solidFill>
                          <a:srgbClr val="006666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dobe Fan Heiti Std B" panose="020B0700000000000000" pitchFamily="34" charset="-128"/>
                        <a:ea typeface="Adobe Fan Heiti Std B" panose="020B0700000000000000" pitchFamily="34" charset="-128"/>
                      </a:rPr>
                      <a:t>C</a:t>
                    </a:r>
                  </a:p>
                </p:txBody>
              </p:sp>
              <p:sp>
                <p:nvSpPr>
                  <p:cNvPr id="142" name="Elipse 141">
                    <a:extLst>
                      <a:ext uri="{FF2B5EF4-FFF2-40B4-BE49-F238E27FC236}">
                        <a16:creationId xmlns:a16="http://schemas.microsoft.com/office/drawing/2014/main" id="{BF2E187F-BF62-4878-9DB5-7610E4BF2489}"/>
                      </a:ext>
                    </a:extLst>
                  </p:cNvPr>
                  <p:cNvSpPr/>
                  <p:nvPr/>
                </p:nvSpPr>
                <p:spPr>
                  <a:xfrm>
                    <a:off x="4313222" y="1137193"/>
                    <a:ext cx="438645" cy="406706"/>
                  </a:xfrm>
                  <a:prstGeom prst="ellipse">
                    <a:avLst/>
                  </a:prstGeom>
                  <a:noFill/>
                  <a:ln>
                    <a:solidFill>
                      <a:srgbClr val="006666"/>
                    </a:solidFill>
                  </a:ln>
                  <a:effectLst>
                    <a:outerShdw blurRad="127000" dist="38100" dir="2700000" algn="ctr">
                      <a:srgbClr val="000000">
                        <a:alpha val="45000"/>
                      </a:srgbClr>
                    </a:outerShdw>
                  </a:effectLst>
                  <a:scene3d>
                    <a:camera prst="perspectiveFront" fov="2700000">
                      <a:rot lat="20376000" lon="1938000" rev="20112001"/>
                    </a:camera>
                    <a:lightRig rig="soft" dir="t">
                      <a:rot lat="0" lon="0" rev="0"/>
                    </a:lightRig>
                  </a:scene3d>
                  <a:sp3d prstMaterial="translucentPowder">
                    <a:bevelT w="203200" h="50800" prst="softRound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pt-BR" sz="2800" dirty="0">
                        <a:solidFill>
                          <a:srgbClr val="006666"/>
                        </a:solidFill>
                        <a:latin typeface="Adobe Gothic Std B" panose="020B0800000000000000" pitchFamily="34" charset="-128"/>
                        <a:ea typeface="Adobe Gothic Std B" panose="020B0800000000000000" pitchFamily="34" charset="-128"/>
                      </a:rPr>
                      <a:t>a</a:t>
                    </a:r>
                  </a:p>
                </p:txBody>
              </p:sp>
              <p:sp>
                <p:nvSpPr>
                  <p:cNvPr id="143" name="Elipse 142">
                    <a:extLst>
                      <a:ext uri="{FF2B5EF4-FFF2-40B4-BE49-F238E27FC236}">
                        <a16:creationId xmlns:a16="http://schemas.microsoft.com/office/drawing/2014/main" id="{BF58482E-FC1C-4E14-BB2E-98CA86986333}"/>
                      </a:ext>
                    </a:extLst>
                  </p:cNvPr>
                  <p:cNvSpPr/>
                  <p:nvPr/>
                </p:nvSpPr>
                <p:spPr>
                  <a:xfrm>
                    <a:off x="3662199" y="1552758"/>
                    <a:ext cx="438645" cy="406706"/>
                  </a:xfrm>
                  <a:prstGeom prst="ellipse">
                    <a:avLst/>
                  </a:prstGeom>
                  <a:noFill/>
                  <a:ln>
                    <a:solidFill>
                      <a:srgbClr val="006666"/>
                    </a:solidFill>
                  </a:ln>
                  <a:effectLst>
                    <a:outerShdw blurRad="127000" dist="38100" dir="2700000" algn="ctr">
                      <a:srgbClr val="000000">
                        <a:alpha val="45000"/>
                      </a:srgbClr>
                    </a:outerShdw>
                  </a:effectLst>
                  <a:scene3d>
                    <a:camera prst="perspectiveFront" fov="2700000">
                      <a:rot lat="20376000" lon="1938000" rev="20112001"/>
                    </a:camera>
                    <a:lightRig rig="soft" dir="t">
                      <a:rot lat="0" lon="0" rev="0"/>
                    </a:lightRig>
                  </a:scene3d>
                  <a:sp3d prstMaterial="translucentPowder">
                    <a:bevelT w="203200" h="50800" prst="softRound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pt-BR" sz="2800" dirty="0">
                        <a:solidFill>
                          <a:srgbClr val="006666"/>
                        </a:solidFill>
                        <a:latin typeface="Adobe Gothic Std B" panose="020B0800000000000000" pitchFamily="34" charset="-128"/>
                        <a:ea typeface="Adobe Gothic Std B" panose="020B0800000000000000" pitchFamily="34" charset="-128"/>
                      </a:rPr>
                      <a:t>b</a:t>
                    </a:r>
                  </a:p>
                </p:txBody>
              </p:sp>
              <p:sp>
                <p:nvSpPr>
                  <p:cNvPr id="144" name="Elipse 143">
                    <a:extLst>
                      <a:ext uri="{FF2B5EF4-FFF2-40B4-BE49-F238E27FC236}">
                        <a16:creationId xmlns:a16="http://schemas.microsoft.com/office/drawing/2014/main" id="{E8C9D0D7-B8E0-4017-9037-E066E3EF418A}"/>
                      </a:ext>
                    </a:extLst>
                  </p:cNvPr>
                  <p:cNvSpPr/>
                  <p:nvPr/>
                </p:nvSpPr>
                <p:spPr>
                  <a:xfrm>
                    <a:off x="3637948" y="2040789"/>
                    <a:ext cx="438645" cy="406706"/>
                  </a:xfrm>
                  <a:prstGeom prst="ellipse">
                    <a:avLst/>
                  </a:prstGeom>
                  <a:noFill/>
                  <a:ln>
                    <a:solidFill>
                      <a:srgbClr val="006666"/>
                    </a:solidFill>
                  </a:ln>
                  <a:effectLst>
                    <a:outerShdw blurRad="127000" dist="38100" dir="2700000" algn="ctr">
                      <a:srgbClr val="000000">
                        <a:alpha val="45000"/>
                      </a:srgbClr>
                    </a:outerShdw>
                  </a:effectLst>
                  <a:scene3d>
                    <a:camera prst="perspectiveFront" fov="2700000">
                      <a:rot lat="20376000" lon="1938000" rev="20112001"/>
                    </a:camera>
                    <a:lightRig rig="soft" dir="t">
                      <a:rot lat="0" lon="0" rev="0"/>
                    </a:lightRig>
                  </a:scene3d>
                  <a:sp3d prstMaterial="translucentPowder">
                    <a:bevelT w="203200" h="50800" prst="softRound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pt-BR" sz="2800" dirty="0">
                        <a:solidFill>
                          <a:srgbClr val="006666"/>
                        </a:solidFill>
                        <a:latin typeface="Adobe Gothic Std B" panose="020B0800000000000000" pitchFamily="34" charset="-128"/>
                        <a:ea typeface="Adobe Gothic Std B" panose="020B0800000000000000" pitchFamily="34" charset="-128"/>
                      </a:rPr>
                      <a:t>c</a:t>
                    </a:r>
                  </a:p>
                </p:txBody>
              </p:sp>
              <p:sp>
                <p:nvSpPr>
                  <p:cNvPr id="145" name="Elipse 144">
                    <a:extLst>
                      <a:ext uri="{FF2B5EF4-FFF2-40B4-BE49-F238E27FC236}">
                        <a16:creationId xmlns:a16="http://schemas.microsoft.com/office/drawing/2014/main" id="{374EEEE8-53D2-45A3-9BF5-4AEB6CBDB738}"/>
                      </a:ext>
                    </a:extLst>
                  </p:cNvPr>
                  <p:cNvSpPr/>
                  <p:nvPr/>
                </p:nvSpPr>
                <p:spPr>
                  <a:xfrm>
                    <a:off x="4280009" y="2515559"/>
                    <a:ext cx="438645" cy="406706"/>
                  </a:xfrm>
                  <a:prstGeom prst="ellipse">
                    <a:avLst/>
                  </a:prstGeom>
                  <a:noFill/>
                  <a:ln>
                    <a:solidFill>
                      <a:srgbClr val="006666"/>
                    </a:solidFill>
                  </a:ln>
                  <a:effectLst>
                    <a:outerShdw blurRad="127000" dist="38100" dir="2700000" algn="ctr">
                      <a:srgbClr val="000000">
                        <a:alpha val="45000"/>
                      </a:srgbClr>
                    </a:outerShdw>
                  </a:effectLst>
                  <a:scene3d>
                    <a:camera prst="perspectiveFront" fov="2700000">
                      <a:rot lat="20376000" lon="1938000" rev="20112001"/>
                    </a:camera>
                    <a:lightRig rig="soft" dir="t">
                      <a:rot lat="0" lon="0" rev="0"/>
                    </a:lightRig>
                  </a:scene3d>
                  <a:sp3d prstMaterial="translucentPowder">
                    <a:bevelT w="203200" h="50800" prst="softRound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pt-BR" sz="2800" dirty="0">
                        <a:solidFill>
                          <a:srgbClr val="006666"/>
                        </a:solidFill>
                        <a:latin typeface="Adobe Gothic Std B" panose="020B0800000000000000" pitchFamily="34" charset="-128"/>
                        <a:ea typeface="Adobe Gothic Std B" panose="020B0800000000000000" pitchFamily="34" charset="-128"/>
                      </a:rPr>
                      <a:t>d</a:t>
                    </a:r>
                  </a:p>
                </p:txBody>
              </p:sp>
            </p:grpSp>
            <p:sp>
              <p:nvSpPr>
                <p:cNvPr id="77" name="Retângulo 76">
                  <a:extLst>
                    <a:ext uri="{FF2B5EF4-FFF2-40B4-BE49-F238E27FC236}">
                      <a16:creationId xmlns:a16="http://schemas.microsoft.com/office/drawing/2014/main" id="{053DCC01-4C9A-407C-8115-CC7126A5A716}"/>
                    </a:ext>
                  </a:extLst>
                </p:cNvPr>
                <p:cNvSpPr/>
                <p:nvPr/>
              </p:nvSpPr>
              <p:spPr>
                <a:xfrm>
                  <a:off x="6699156" y="3971544"/>
                  <a:ext cx="609774" cy="427418"/>
                </a:xfrm>
                <a:prstGeom prst="rect">
                  <a:avLst/>
                </a:prstGeom>
                <a:solidFill>
                  <a:schemeClr val="bg1"/>
                </a:solidFill>
                <a:ln w="76200">
                  <a:solidFill>
                    <a:srgbClr val="00666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 dirty="0">
                    <a:solidFill>
                      <a:srgbClr val="006666"/>
                    </a:solidFill>
                  </a:endParaRPr>
                </a:p>
              </p:txBody>
            </p:sp>
          </p:grpSp>
        </p:grpSp>
      </p:grpSp>
      <p:sp>
        <p:nvSpPr>
          <p:cNvPr id="146" name="Elipse 145">
            <a:extLst>
              <a:ext uri="{FF2B5EF4-FFF2-40B4-BE49-F238E27FC236}">
                <a16:creationId xmlns:a16="http://schemas.microsoft.com/office/drawing/2014/main" id="{E1EB6FE9-E4AB-44EC-AC93-BE5B68C148BB}"/>
              </a:ext>
            </a:extLst>
          </p:cNvPr>
          <p:cNvSpPr/>
          <p:nvPr/>
        </p:nvSpPr>
        <p:spPr>
          <a:xfrm>
            <a:off x="4196103" y="5503069"/>
            <a:ext cx="438645" cy="451833"/>
          </a:xfrm>
          <a:prstGeom prst="ellipse">
            <a:avLst/>
          </a:prstGeom>
          <a:noFill/>
          <a:ln>
            <a:solidFill>
              <a:srgbClr val="006666"/>
            </a:solidFill>
          </a:ln>
          <a:effectLst>
            <a:outerShdw blurRad="127000" dist="38100" dir="2700000" algn="ctr">
              <a:srgbClr val="000000">
                <a:alpha val="45000"/>
              </a:srgbClr>
            </a:outerShdw>
          </a:effectLst>
          <a:scene3d>
            <a:camera prst="perspectiveFront" fov="2700000">
              <a:rot lat="20376000" lon="1938000" rev="20112001"/>
            </a:camera>
            <a:lightRig rig="soft" dir="t">
              <a:rot lat="0" lon="0" rev="0"/>
            </a:lightRig>
          </a:scene3d>
          <a:sp3d prstMaterial="translucentPowder">
            <a:bevelT w="2032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800" dirty="0">
                <a:solidFill>
                  <a:srgbClr val="006666"/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</a:rPr>
              <a:t>k</a:t>
            </a:r>
          </a:p>
        </p:txBody>
      </p:sp>
      <p:sp>
        <p:nvSpPr>
          <p:cNvPr id="261" name="Elipse 260">
            <a:extLst>
              <a:ext uri="{FF2B5EF4-FFF2-40B4-BE49-F238E27FC236}">
                <a16:creationId xmlns:a16="http://schemas.microsoft.com/office/drawing/2014/main" id="{3F5401ED-AD91-4143-944C-29F7F6C5AC9C}"/>
              </a:ext>
            </a:extLst>
          </p:cNvPr>
          <p:cNvSpPr/>
          <p:nvPr/>
        </p:nvSpPr>
        <p:spPr>
          <a:xfrm>
            <a:off x="3596840" y="6021136"/>
            <a:ext cx="438645" cy="451833"/>
          </a:xfrm>
          <a:prstGeom prst="ellipse">
            <a:avLst/>
          </a:prstGeom>
          <a:noFill/>
          <a:ln>
            <a:solidFill>
              <a:srgbClr val="006666"/>
            </a:solidFill>
          </a:ln>
          <a:effectLst>
            <a:outerShdw blurRad="127000" dist="38100" dir="2700000" algn="ctr">
              <a:srgbClr val="000000">
                <a:alpha val="45000"/>
              </a:srgbClr>
            </a:outerShdw>
          </a:effectLst>
          <a:scene3d>
            <a:camera prst="perspectiveFront" fov="2700000">
              <a:rot lat="20376000" lon="1938000" rev="20112001"/>
            </a:camera>
            <a:lightRig rig="soft" dir="t">
              <a:rot lat="0" lon="0" rev="0"/>
            </a:lightRig>
          </a:scene3d>
          <a:sp3d prstMaterial="translucentPowder">
            <a:bevelT w="2032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800" dirty="0">
                <a:solidFill>
                  <a:srgbClr val="006666"/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</a:rPr>
              <a:t>l</a:t>
            </a:r>
          </a:p>
        </p:txBody>
      </p:sp>
      <p:sp>
        <p:nvSpPr>
          <p:cNvPr id="97" name="CaixaDeTexto 96">
            <a:extLst>
              <a:ext uri="{FF2B5EF4-FFF2-40B4-BE49-F238E27FC236}">
                <a16:creationId xmlns:a16="http://schemas.microsoft.com/office/drawing/2014/main" id="{11872A1E-A7FA-4A78-AD69-FDD378C1C7BC}"/>
              </a:ext>
            </a:extLst>
          </p:cNvPr>
          <p:cNvSpPr txBox="1"/>
          <p:nvPr/>
        </p:nvSpPr>
        <p:spPr>
          <a:xfrm>
            <a:off x="6005175" y="472505"/>
            <a:ext cx="441208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Fan Heiti Std B" panose="020B0700000000000000" pitchFamily="34" charset="-128"/>
                <a:ea typeface="Adobe Fan Heiti Std B" panose="020B0700000000000000" pitchFamily="34" charset="-128"/>
              </a:rPr>
              <a:t>E</a:t>
            </a:r>
          </a:p>
        </p:txBody>
      </p:sp>
      <p:sp>
        <p:nvSpPr>
          <p:cNvPr id="101" name="CaixaDeTexto 100">
            <a:extLst>
              <a:ext uri="{FF2B5EF4-FFF2-40B4-BE49-F238E27FC236}">
                <a16:creationId xmlns:a16="http://schemas.microsoft.com/office/drawing/2014/main" id="{49F57A9E-3324-49BB-A5E4-895F9AA6E7C0}"/>
              </a:ext>
            </a:extLst>
          </p:cNvPr>
          <p:cNvSpPr txBox="1"/>
          <p:nvPr/>
        </p:nvSpPr>
        <p:spPr>
          <a:xfrm>
            <a:off x="6619150" y="472505"/>
            <a:ext cx="441208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Fan Heiti Std B" panose="020B0700000000000000" pitchFamily="34" charset="-128"/>
                <a:ea typeface="Adobe Fan Heiti Std B" panose="020B0700000000000000" pitchFamily="34" charset="-128"/>
              </a:rPr>
              <a:t>U</a:t>
            </a:r>
          </a:p>
        </p:txBody>
      </p:sp>
      <p:sp>
        <p:nvSpPr>
          <p:cNvPr id="102" name="CaixaDeTexto 101">
            <a:extLst>
              <a:ext uri="{FF2B5EF4-FFF2-40B4-BE49-F238E27FC236}">
                <a16:creationId xmlns:a16="http://schemas.microsoft.com/office/drawing/2014/main" id="{5047AC88-05F2-4A52-99B1-2079D1B2789F}"/>
              </a:ext>
            </a:extLst>
          </p:cNvPr>
          <p:cNvSpPr txBox="1"/>
          <p:nvPr/>
        </p:nvSpPr>
        <p:spPr>
          <a:xfrm>
            <a:off x="7217312" y="472505"/>
            <a:ext cx="441208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Fan Heiti Std B" panose="020B0700000000000000" pitchFamily="34" charset="-128"/>
                <a:ea typeface="Adobe Fan Heiti Std B" panose="020B0700000000000000" pitchFamily="34" charset="-128"/>
              </a:rPr>
              <a:t>S</a:t>
            </a:r>
          </a:p>
        </p:txBody>
      </p:sp>
      <p:sp>
        <p:nvSpPr>
          <p:cNvPr id="105" name="CaixaDeTexto 104">
            <a:extLst>
              <a:ext uri="{FF2B5EF4-FFF2-40B4-BE49-F238E27FC236}">
                <a16:creationId xmlns:a16="http://schemas.microsoft.com/office/drawing/2014/main" id="{0B894940-78E6-4CAD-AB77-97DD7D300288}"/>
              </a:ext>
            </a:extLst>
          </p:cNvPr>
          <p:cNvSpPr txBox="1"/>
          <p:nvPr/>
        </p:nvSpPr>
        <p:spPr>
          <a:xfrm>
            <a:off x="4762974" y="954478"/>
            <a:ext cx="441208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Fan Heiti Std B" panose="020B0700000000000000" pitchFamily="34" charset="-128"/>
                <a:ea typeface="Adobe Fan Heiti Std B" panose="020B0700000000000000" pitchFamily="34" charset="-128"/>
              </a:rPr>
              <a:t>S</a:t>
            </a:r>
          </a:p>
        </p:txBody>
      </p:sp>
      <p:sp>
        <p:nvSpPr>
          <p:cNvPr id="107" name="CaixaDeTexto 106">
            <a:extLst>
              <a:ext uri="{FF2B5EF4-FFF2-40B4-BE49-F238E27FC236}">
                <a16:creationId xmlns:a16="http://schemas.microsoft.com/office/drawing/2014/main" id="{1F548E6D-6DFD-4609-A926-0A326EEC7B1A}"/>
              </a:ext>
            </a:extLst>
          </p:cNvPr>
          <p:cNvSpPr txBox="1"/>
          <p:nvPr/>
        </p:nvSpPr>
        <p:spPr>
          <a:xfrm>
            <a:off x="6015284" y="953248"/>
            <a:ext cx="441208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Fan Heiti Std B" panose="020B0700000000000000" pitchFamily="34" charset="-128"/>
                <a:ea typeface="Adobe Fan Heiti Std B" panose="020B0700000000000000" pitchFamily="34" charset="-128"/>
              </a:rPr>
              <a:t>T</a:t>
            </a:r>
          </a:p>
        </p:txBody>
      </p:sp>
      <p:sp>
        <p:nvSpPr>
          <p:cNvPr id="113" name="CaixaDeTexto 112">
            <a:extLst>
              <a:ext uri="{FF2B5EF4-FFF2-40B4-BE49-F238E27FC236}">
                <a16:creationId xmlns:a16="http://schemas.microsoft.com/office/drawing/2014/main" id="{3B99A46A-463C-4263-A703-39AA51975321}"/>
              </a:ext>
            </a:extLst>
          </p:cNvPr>
          <p:cNvSpPr txBox="1"/>
          <p:nvPr/>
        </p:nvSpPr>
        <p:spPr>
          <a:xfrm>
            <a:off x="6598767" y="943537"/>
            <a:ext cx="441208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Fan Heiti Std B" panose="020B0700000000000000" pitchFamily="34" charset="-128"/>
                <a:ea typeface="Adobe Fan Heiti Std B" panose="020B0700000000000000" pitchFamily="34" charset="-128"/>
              </a:rPr>
              <a:t>E</a:t>
            </a:r>
          </a:p>
        </p:txBody>
      </p:sp>
      <p:sp>
        <p:nvSpPr>
          <p:cNvPr id="115" name="CaixaDeTexto 114">
            <a:extLst>
              <a:ext uri="{FF2B5EF4-FFF2-40B4-BE49-F238E27FC236}">
                <a16:creationId xmlns:a16="http://schemas.microsoft.com/office/drawing/2014/main" id="{490CE79C-2ED2-4F44-B44A-5279FF3E9228}"/>
              </a:ext>
            </a:extLst>
          </p:cNvPr>
          <p:cNvSpPr txBox="1"/>
          <p:nvPr/>
        </p:nvSpPr>
        <p:spPr>
          <a:xfrm>
            <a:off x="4775557" y="1422731"/>
            <a:ext cx="441208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Fan Heiti Std B" panose="020B0700000000000000" pitchFamily="34" charset="-128"/>
                <a:ea typeface="Adobe Fan Heiti Std B" panose="020B0700000000000000" pitchFamily="34" charset="-128"/>
              </a:rPr>
              <a:t>L</a:t>
            </a:r>
          </a:p>
        </p:txBody>
      </p:sp>
      <p:sp>
        <p:nvSpPr>
          <p:cNvPr id="124" name="CaixaDeTexto 123">
            <a:extLst>
              <a:ext uri="{FF2B5EF4-FFF2-40B4-BE49-F238E27FC236}">
                <a16:creationId xmlns:a16="http://schemas.microsoft.com/office/drawing/2014/main" id="{734BEE86-86AC-4A92-A17C-B045084140B4}"/>
              </a:ext>
            </a:extLst>
          </p:cNvPr>
          <p:cNvSpPr txBox="1"/>
          <p:nvPr/>
        </p:nvSpPr>
        <p:spPr>
          <a:xfrm>
            <a:off x="6008682" y="1413421"/>
            <a:ext cx="441208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Fan Heiti Std B" panose="020B0700000000000000" pitchFamily="34" charset="-128"/>
                <a:ea typeface="Adobe Fan Heiti Std B" panose="020B0700000000000000" pitchFamily="34" charset="-128"/>
              </a:rPr>
              <a:t>Z</a:t>
            </a:r>
          </a:p>
        </p:txBody>
      </p:sp>
      <p:sp>
        <p:nvSpPr>
          <p:cNvPr id="127" name="CaixaDeTexto 126">
            <a:extLst>
              <a:ext uri="{FF2B5EF4-FFF2-40B4-BE49-F238E27FC236}">
                <a16:creationId xmlns:a16="http://schemas.microsoft.com/office/drawing/2014/main" id="{058941A6-59F9-4A60-9A91-57F85C0BF54A}"/>
              </a:ext>
            </a:extLst>
          </p:cNvPr>
          <p:cNvSpPr txBox="1"/>
          <p:nvPr/>
        </p:nvSpPr>
        <p:spPr>
          <a:xfrm>
            <a:off x="5997788" y="1889756"/>
            <a:ext cx="441208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Fan Heiti Std B" panose="020B0700000000000000" pitchFamily="34" charset="-128"/>
                <a:ea typeface="Adobe Fan Heiti Std B" panose="020B0700000000000000" pitchFamily="34" charset="-128"/>
              </a:rPr>
              <a:t>Á</a:t>
            </a:r>
          </a:p>
        </p:txBody>
      </p:sp>
      <p:sp>
        <p:nvSpPr>
          <p:cNvPr id="134" name="CaixaDeTexto 133">
            <a:extLst>
              <a:ext uri="{FF2B5EF4-FFF2-40B4-BE49-F238E27FC236}">
                <a16:creationId xmlns:a16="http://schemas.microsoft.com/office/drawing/2014/main" id="{C4EDE091-4FAD-4B92-BB4E-D001113742B6}"/>
              </a:ext>
            </a:extLst>
          </p:cNvPr>
          <p:cNvSpPr txBox="1"/>
          <p:nvPr/>
        </p:nvSpPr>
        <p:spPr>
          <a:xfrm>
            <a:off x="6614735" y="1890599"/>
            <a:ext cx="441208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Fan Heiti Std B" panose="020B0700000000000000" pitchFamily="34" charset="-128"/>
                <a:ea typeface="Adobe Fan Heiti Std B" panose="020B0700000000000000" pitchFamily="34" charset="-128"/>
              </a:rPr>
              <a:t>B</a:t>
            </a:r>
          </a:p>
        </p:txBody>
      </p:sp>
      <p:sp>
        <p:nvSpPr>
          <p:cNvPr id="147" name="CaixaDeTexto 146">
            <a:extLst>
              <a:ext uri="{FF2B5EF4-FFF2-40B4-BE49-F238E27FC236}">
                <a16:creationId xmlns:a16="http://schemas.microsoft.com/office/drawing/2014/main" id="{6EA6204A-6FF1-4EFE-B5A4-EE5F60B51213}"/>
              </a:ext>
            </a:extLst>
          </p:cNvPr>
          <p:cNvSpPr txBox="1"/>
          <p:nvPr/>
        </p:nvSpPr>
        <p:spPr>
          <a:xfrm>
            <a:off x="7240134" y="1889756"/>
            <a:ext cx="441208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Fan Heiti Std B" panose="020B0700000000000000" pitchFamily="34" charset="-128"/>
                <a:ea typeface="Adobe Fan Heiti Std B" panose="020B0700000000000000" pitchFamily="34" charset="-128"/>
              </a:rPr>
              <a:t>A</a:t>
            </a:r>
          </a:p>
        </p:txBody>
      </p:sp>
      <p:sp>
        <p:nvSpPr>
          <p:cNvPr id="148" name="CaixaDeTexto 147">
            <a:extLst>
              <a:ext uri="{FF2B5EF4-FFF2-40B4-BE49-F238E27FC236}">
                <a16:creationId xmlns:a16="http://schemas.microsoft.com/office/drawing/2014/main" id="{A69BA08B-0584-4376-808A-AF4A6DC94789}"/>
              </a:ext>
            </a:extLst>
          </p:cNvPr>
          <p:cNvSpPr txBox="1"/>
          <p:nvPr/>
        </p:nvSpPr>
        <p:spPr>
          <a:xfrm>
            <a:off x="7849773" y="1896105"/>
            <a:ext cx="441208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Fan Heiti Std B" panose="020B0700000000000000" pitchFamily="34" charset="-128"/>
                <a:ea typeface="Adobe Fan Heiti Std B" panose="020B0700000000000000" pitchFamily="34" charset="-128"/>
              </a:rPr>
              <a:t>D</a:t>
            </a:r>
          </a:p>
        </p:txBody>
      </p:sp>
      <p:sp>
        <p:nvSpPr>
          <p:cNvPr id="149" name="CaixaDeTexto 148">
            <a:extLst>
              <a:ext uri="{FF2B5EF4-FFF2-40B4-BE49-F238E27FC236}">
                <a16:creationId xmlns:a16="http://schemas.microsoft.com/office/drawing/2014/main" id="{2C3CB23A-9E0C-45A6-8375-71C3978A35C9}"/>
              </a:ext>
            </a:extLst>
          </p:cNvPr>
          <p:cNvSpPr txBox="1"/>
          <p:nvPr/>
        </p:nvSpPr>
        <p:spPr>
          <a:xfrm>
            <a:off x="8486489" y="1882594"/>
            <a:ext cx="441208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Fan Heiti Std B" panose="020B0700000000000000" pitchFamily="34" charset="-128"/>
                <a:ea typeface="Adobe Fan Heiti Std B" panose="020B0700000000000000" pitchFamily="34" charset="-128"/>
              </a:rPr>
              <a:t>O</a:t>
            </a:r>
          </a:p>
        </p:txBody>
      </p:sp>
      <p:sp>
        <p:nvSpPr>
          <p:cNvPr id="151" name="CaixaDeTexto 150">
            <a:extLst>
              <a:ext uri="{FF2B5EF4-FFF2-40B4-BE49-F238E27FC236}">
                <a16:creationId xmlns:a16="http://schemas.microsoft.com/office/drawing/2014/main" id="{F8C6B54C-9B11-477A-9828-7CC018BB613F}"/>
              </a:ext>
            </a:extLst>
          </p:cNvPr>
          <p:cNvSpPr txBox="1"/>
          <p:nvPr/>
        </p:nvSpPr>
        <p:spPr>
          <a:xfrm>
            <a:off x="4762974" y="2500074"/>
            <a:ext cx="441208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Fan Heiti Std B" panose="020B0700000000000000" pitchFamily="34" charset="-128"/>
                <a:ea typeface="Adobe Fan Heiti Std B" panose="020B0700000000000000" pitchFamily="34" charset="-128"/>
              </a:rPr>
              <a:t>C</a:t>
            </a:r>
          </a:p>
        </p:txBody>
      </p:sp>
      <p:sp>
        <p:nvSpPr>
          <p:cNvPr id="152" name="CaixaDeTexto 151">
            <a:extLst>
              <a:ext uri="{FF2B5EF4-FFF2-40B4-BE49-F238E27FC236}">
                <a16:creationId xmlns:a16="http://schemas.microsoft.com/office/drawing/2014/main" id="{2D8B127D-53B5-42E7-800F-03772CE96940}"/>
              </a:ext>
            </a:extLst>
          </p:cNvPr>
          <p:cNvSpPr txBox="1"/>
          <p:nvPr/>
        </p:nvSpPr>
        <p:spPr>
          <a:xfrm>
            <a:off x="6047846" y="2499573"/>
            <a:ext cx="441208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Fan Heiti Std B" panose="020B0700000000000000" pitchFamily="34" charset="-128"/>
                <a:ea typeface="Adobe Fan Heiti Std B" panose="020B0700000000000000" pitchFamily="34" charset="-128"/>
              </a:rPr>
              <a:t>U</a:t>
            </a:r>
          </a:p>
        </p:txBody>
      </p:sp>
      <p:sp>
        <p:nvSpPr>
          <p:cNvPr id="153" name="CaixaDeTexto 152">
            <a:extLst>
              <a:ext uri="{FF2B5EF4-FFF2-40B4-BE49-F238E27FC236}">
                <a16:creationId xmlns:a16="http://schemas.microsoft.com/office/drawing/2014/main" id="{CA96D1A1-E0EE-4DCE-942E-B40DE4A69603}"/>
              </a:ext>
            </a:extLst>
          </p:cNvPr>
          <p:cNvSpPr txBox="1"/>
          <p:nvPr/>
        </p:nvSpPr>
        <p:spPr>
          <a:xfrm>
            <a:off x="6689391" y="2499750"/>
            <a:ext cx="441208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Fan Heiti Std B" panose="020B0700000000000000" pitchFamily="34" charset="-128"/>
                <a:ea typeface="Adobe Fan Heiti Std B" panose="020B0700000000000000" pitchFamily="34" charset="-128"/>
              </a:rPr>
              <a:t>S</a:t>
            </a:r>
          </a:p>
        </p:txBody>
      </p:sp>
      <p:sp>
        <p:nvSpPr>
          <p:cNvPr id="154" name="CaixaDeTexto 153">
            <a:extLst>
              <a:ext uri="{FF2B5EF4-FFF2-40B4-BE49-F238E27FC236}">
                <a16:creationId xmlns:a16="http://schemas.microsoft.com/office/drawing/2014/main" id="{65C0C76B-224E-49AE-8B7E-02B625AB02A9}"/>
              </a:ext>
            </a:extLst>
          </p:cNvPr>
          <p:cNvSpPr txBox="1"/>
          <p:nvPr/>
        </p:nvSpPr>
        <p:spPr>
          <a:xfrm>
            <a:off x="3552661" y="3115030"/>
            <a:ext cx="441208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Fan Heiti Std B" panose="020B0700000000000000" pitchFamily="34" charset="-128"/>
                <a:ea typeface="Adobe Fan Heiti Std B" panose="020B0700000000000000" pitchFamily="34" charset="-128"/>
              </a:rPr>
              <a:t>T</a:t>
            </a:r>
          </a:p>
        </p:txBody>
      </p:sp>
      <p:sp>
        <p:nvSpPr>
          <p:cNvPr id="155" name="CaixaDeTexto 154">
            <a:extLst>
              <a:ext uri="{FF2B5EF4-FFF2-40B4-BE49-F238E27FC236}">
                <a16:creationId xmlns:a16="http://schemas.microsoft.com/office/drawing/2014/main" id="{3EC3A2A7-F54F-4924-BEAF-D2FC6B6EABD4}"/>
              </a:ext>
            </a:extLst>
          </p:cNvPr>
          <p:cNvSpPr txBox="1"/>
          <p:nvPr/>
        </p:nvSpPr>
        <p:spPr>
          <a:xfrm>
            <a:off x="4199640" y="3115030"/>
            <a:ext cx="441208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Fan Heiti Std B" panose="020B0700000000000000" pitchFamily="34" charset="-128"/>
                <a:ea typeface="Adobe Fan Heiti Std B" panose="020B0700000000000000" pitchFamily="34" charset="-128"/>
              </a:rPr>
              <a:t>E</a:t>
            </a:r>
          </a:p>
        </p:txBody>
      </p:sp>
      <p:sp>
        <p:nvSpPr>
          <p:cNvPr id="156" name="CaixaDeTexto 155">
            <a:extLst>
              <a:ext uri="{FF2B5EF4-FFF2-40B4-BE49-F238E27FC236}">
                <a16:creationId xmlns:a16="http://schemas.microsoft.com/office/drawing/2014/main" id="{2ACAAC13-1171-44B6-AE0B-16BA6AB07B1D}"/>
              </a:ext>
            </a:extLst>
          </p:cNvPr>
          <p:cNvSpPr txBox="1"/>
          <p:nvPr/>
        </p:nvSpPr>
        <p:spPr>
          <a:xfrm>
            <a:off x="4815131" y="3115339"/>
            <a:ext cx="441208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Fan Heiti Std B" panose="020B0700000000000000" pitchFamily="34" charset="-128"/>
                <a:ea typeface="Adobe Fan Heiti Std B" panose="020B0700000000000000" pitchFamily="34" charset="-128"/>
              </a:rPr>
              <a:t>R</a:t>
            </a:r>
          </a:p>
        </p:txBody>
      </p:sp>
      <p:sp>
        <p:nvSpPr>
          <p:cNvPr id="157" name="CaixaDeTexto 156">
            <a:extLst>
              <a:ext uri="{FF2B5EF4-FFF2-40B4-BE49-F238E27FC236}">
                <a16:creationId xmlns:a16="http://schemas.microsoft.com/office/drawing/2014/main" id="{D2C0FE91-F841-4392-9643-9E6E37D40699}"/>
              </a:ext>
            </a:extLst>
          </p:cNvPr>
          <p:cNvSpPr txBox="1"/>
          <p:nvPr/>
        </p:nvSpPr>
        <p:spPr>
          <a:xfrm>
            <a:off x="6027526" y="3103639"/>
            <a:ext cx="441208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Fan Heiti Std B" panose="020B0700000000000000" pitchFamily="34" charset="-128"/>
                <a:ea typeface="Adobe Fan Heiti Std B" panose="020B0700000000000000" pitchFamily="34" charset="-128"/>
              </a:rPr>
              <a:t>E</a:t>
            </a:r>
          </a:p>
        </p:txBody>
      </p:sp>
      <p:sp>
        <p:nvSpPr>
          <p:cNvPr id="158" name="CaixaDeTexto 157">
            <a:extLst>
              <a:ext uri="{FF2B5EF4-FFF2-40B4-BE49-F238E27FC236}">
                <a16:creationId xmlns:a16="http://schemas.microsoft.com/office/drawing/2014/main" id="{7E591C84-CCE2-47C6-8553-A3C54A38FD0A}"/>
              </a:ext>
            </a:extLst>
          </p:cNvPr>
          <p:cNvSpPr txBox="1"/>
          <p:nvPr/>
        </p:nvSpPr>
        <p:spPr>
          <a:xfrm>
            <a:off x="6644436" y="3116697"/>
            <a:ext cx="441208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Fan Heiti Std B" panose="020B0700000000000000" pitchFamily="34" charset="-128"/>
                <a:ea typeface="Adobe Fan Heiti Std B" panose="020B0700000000000000" pitchFamily="34" charset="-128"/>
              </a:rPr>
              <a:t>I</a:t>
            </a:r>
          </a:p>
        </p:txBody>
      </p:sp>
      <p:sp>
        <p:nvSpPr>
          <p:cNvPr id="159" name="CaixaDeTexto 158">
            <a:extLst>
              <a:ext uri="{FF2B5EF4-FFF2-40B4-BE49-F238E27FC236}">
                <a16:creationId xmlns:a16="http://schemas.microsoft.com/office/drawing/2014/main" id="{62631F2E-515A-4CE6-9F1A-5A11BEA74737}"/>
              </a:ext>
            </a:extLst>
          </p:cNvPr>
          <p:cNvSpPr txBox="1"/>
          <p:nvPr/>
        </p:nvSpPr>
        <p:spPr>
          <a:xfrm>
            <a:off x="7252157" y="3124452"/>
            <a:ext cx="441208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Fan Heiti Std B" panose="020B0700000000000000" pitchFamily="34" charset="-128"/>
                <a:ea typeface="Adobe Fan Heiti Std B" panose="020B0700000000000000" pitchFamily="34" charset="-128"/>
              </a:rPr>
              <a:t>R</a:t>
            </a:r>
          </a:p>
        </p:txBody>
      </p:sp>
      <p:sp>
        <p:nvSpPr>
          <p:cNvPr id="160" name="CaixaDeTexto 159">
            <a:extLst>
              <a:ext uri="{FF2B5EF4-FFF2-40B4-BE49-F238E27FC236}">
                <a16:creationId xmlns:a16="http://schemas.microsoft.com/office/drawing/2014/main" id="{ECB3FE62-0FC2-4DB5-8E89-9AC93D588834}"/>
              </a:ext>
            </a:extLst>
          </p:cNvPr>
          <p:cNvSpPr txBox="1"/>
          <p:nvPr/>
        </p:nvSpPr>
        <p:spPr>
          <a:xfrm>
            <a:off x="7886512" y="3127811"/>
            <a:ext cx="441208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Fan Heiti Std B" panose="020B0700000000000000" pitchFamily="34" charset="-128"/>
                <a:ea typeface="Adobe Fan Heiti Std B" panose="020B0700000000000000" pitchFamily="34" charset="-128"/>
              </a:rPr>
              <a:t>O</a:t>
            </a:r>
          </a:p>
        </p:txBody>
      </p:sp>
      <p:sp>
        <p:nvSpPr>
          <p:cNvPr id="161" name="CaixaDeTexto 160">
            <a:extLst>
              <a:ext uri="{FF2B5EF4-FFF2-40B4-BE49-F238E27FC236}">
                <a16:creationId xmlns:a16="http://schemas.microsoft.com/office/drawing/2014/main" id="{759ECBE6-8CA4-4D28-8521-791C7C62153D}"/>
              </a:ext>
            </a:extLst>
          </p:cNvPr>
          <p:cNvSpPr txBox="1"/>
          <p:nvPr/>
        </p:nvSpPr>
        <p:spPr>
          <a:xfrm>
            <a:off x="3549725" y="3603825"/>
            <a:ext cx="441208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Fan Heiti Std B" panose="020B0700000000000000" pitchFamily="34" charset="-128"/>
                <a:ea typeface="Adobe Fan Heiti Std B" panose="020B0700000000000000" pitchFamily="34" charset="-128"/>
              </a:rPr>
              <a:t>G</a:t>
            </a:r>
          </a:p>
        </p:txBody>
      </p:sp>
      <p:sp>
        <p:nvSpPr>
          <p:cNvPr id="162" name="CaixaDeTexto 161">
            <a:extLst>
              <a:ext uri="{FF2B5EF4-FFF2-40B4-BE49-F238E27FC236}">
                <a16:creationId xmlns:a16="http://schemas.microsoft.com/office/drawing/2014/main" id="{CB16688E-0176-46DB-A8F7-3C465638278B}"/>
              </a:ext>
            </a:extLst>
          </p:cNvPr>
          <p:cNvSpPr txBox="1"/>
          <p:nvPr/>
        </p:nvSpPr>
        <p:spPr>
          <a:xfrm>
            <a:off x="4201584" y="3596020"/>
            <a:ext cx="441208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Fan Heiti Std B" panose="020B0700000000000000" pitchFamily="34" charset="-128"/>
                <a:ea typeface="Adobe Fan Heiti Std B" panose="020B0700000000000000" pitchFamily="34" charset="-128"/>
              </a:rPr>
              <a:t>U</a:t>
            </a:r>
          </a:p>
        </p:txBody>
      </p:sp>
      <p:sp>
        <p:nvSpPr>
          <p:cNvPr id="163" name="CaixaDeTexto 162">
            <a:extLst>
              <a:ext uri="{FF2B5EF4-FFF2-40B4-BE49-F238E27FC236}">
                <a16:creationId xmlns:a16="http://schemas.microsoft.com/office/drawing/2014/main" id="{1B813114-A37E-4AAF-9760-10D60D202AA5}"/>
              </a:ext>
            </a:extLst>
          </p:cNvPr>
          <p:cNvSpPr txBox="1"/>
          <p:nvPr/>
        </p:nvSpPr>
        <p:spPr>
          <a:xfrm>
            <a:off x="4819585" y="3586015"/>
            <a:ext cx="441208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Fan Heiti Std B" panose="020B0700000000000000" pitchFamily="34" charset="-128"/>
                <a:ea typeface="Adobe Fan Heiti Std B" panose="020B0700000000000000" pitchFamily="34" charset="-128"/>
              </a:rPr>
              <a:t>A</a:t>
            </a:r>
          </a:p>
        </p:txBody>
      </p:sp>
      <p:sp>
        <p:nvSpPr>
          <p:cNvPr id="164" name="CaixaDeTexto 163">
            <a:extLst>
              <a:ext uri="{FF2B5EF4-FFF2-40B4-BE49-F238E27FC236}">
                <a16:creationId xmlns:a16="http://schemas.microsoft.com/office/drawing/2014/main" id="{FA657ED1-51A1-4E4B-A917-C3D70445E7ED}"/>
              </a:ext>
            </a:extLst>
          </p:cNvPr>
          <p:cNvSpPr txBox="1"/>
          <p:nvPr/>
        </p:nvSpPr>
        <p:spPr>
          <a:xfrm>
            <a:off x="6034049" y="3617483"/>
            <a:ext cx="441208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Fan Heiti Std B" panose="020B0700000000000000" pitchFamily="34" charset="-128"/>
                <a:ea typeface="Adobe Fan Heiti Std B" panose="020B0700000000000000" pitchFamily="34" charset="-128"/>
              </a:rPr>
              <a:t>D</a:t>
            </a:r>
          </a:p>
        </p:txBody>
      </p:sp>
      <p:sp>
        <p:nvSpPr>
          <p:cNvPr id="165" name="CaixaDeTexto 164">
            <a:extLst>
              <a:ext uri="{FF2B5EF4-FFF2-40B4-BE49-F238E27FC236}">
                <a16:creationId xmlns:a16="http://schemas.microsoft.com/office/drawing/2014/main" id="{8932491C-04D2-4A6F-BC4C-B6F3A26537C6}"/>
              </a:ext>
            </a:extLst>
          </p:cNvPr>
          <p:cNvSpPr txBox="1"/>
          <p:nvPr/>
        </p:nvSpPr>
        <p:spPr>
          <a:xfrm>
            <a:off x="6637458" y="3619764"/>
            <a:ext cx="441208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Fan Heiti Std B" panose="020B0700000000000000" pitchFamily="34" charset="-128"/>
                <a:ea typeface="Adobe Fan Heiti Std B" panose="020B0700000000000000" pitchFamily="34" charset="-128"/>
              </a:rPr>
              <a:t>A</a:t>
            </a:r>
          </a:p>
        </p:txBody>
      </p:sp>
      <p:sp>
        <p:nvSpPr>
          <p:cNvPr id="166" name="CaixaDeTexto 165">
            <a:extLst>
              <a:ext uri="{FF2B5EF4-FFF2-40B4-BE49-F238E27FC236}">
                <a16:creationId xmlns:a16="http://schemas.microsoft.com/office/drawing/2014/main" id="{D374FD0F-3A44-4052-B8E1-5ED583B311A4}"/>
              </a:ext>
            </a:extLst>
          </p:cNvPr>
          <p:cNvSpPr txBox="1"/>
          <p:nvPr/>
        </p:nvSpPr>
        <p:spPr>
          <a:xfrm>
            <a:off x="7247232" y="3630632"/>
            <a:ext cx="441208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Fan Heiti Std B" panose="020B0700000000000000" pitchFamily="34" charset="-128"/>
                <a:ea typeface="Adobe Fan Heiti Std B" panose="020B0700000000000000" pitchFamily="34" charset="-128"/>
              </a:rPr>
              <a:t>R</a:t>
            </a:r>
          </a:p>
        </p:txBody>
      </p:sp>
      <p:sp>
        <p:nvSpPr>
          <p:cNvPr id="167" name="CaixaDeTexto 166">
            <a:extLst>
              <a:ext uri="{FF2B5EF4-FFF2-40B4-BE49-F238E27FC236}">
                <a16:creationId xmlns:a16="http://schemas.microsoft.com/office/drawing/2014/main" id="{DF6F7F9D-87AA-4AE9-8AD3-DF9165E67515}"/>
              </a:ext>
            </a:extLst>
          </p:cNvPr>
          <p:cNvSpPr txBox="1"/>
          <p:nvPr/>
        </p:nvSpPr>
        <p:spPr>
          <a:xfrm>
            <a:off x="6032165" y="4087151"/>
            <a:ext cx="441208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Fan Heiti Std B" panose="020B0700000000000000" pitchFamily="34" charset="-128"/>
                <a:ea typeface="Adobe Fan Heiti Std B" panose="020B0700000000000000" pitchFamily="34" charset="-128"/>
              </a:rPr>
              <a:t>M</a:t>
            </a:r>
          </a:p>
        </p:txBody>
      </p:sp>
      <p:sp>
        <p:nvSpPr>
          <p:cNvPr id="168" name="CaixaDeTexto 167">
            <a:extLst>
              <a:ext uri="{FF2B5EF4-FFF2-40B4-BE49-F238E27FC236}">
                <a16:creationId xmlns:a16="http://schemas.microsoft.com/office/drawing/2014/main" id="{691A75CE-02A1-4B55-8040-051045466B00}"/>
              </a:ext>
            </a:extLst>
          </p:cNvPr>
          <p:cNvSpPr txBox="1"/>
          <p:nvPr/>
        </p:nvSpPr>
        <p:spPr>
          <a:xfrm>
            <a:off x="6628615" y="4086034"/>
            <a:ext cx="441208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Fan Heiti Std B" panose="020B0700000000000000" pitchFamily="34" charset="-128"/>
                <a:ea typeface="Adobe Fan Heiti Std B" panose="020B0700000000000000" pitchFamily="34" charset="-128"/>
              </a:rPr>
              <a:t>A</a:t>
            </a:r>
          </a:p>
        </p:txBody>
      </p:sp>
      <p:sp>
        <p:nvSpPr>
          <p:cNvPr id="169" name="CaixaDeTexto 168">
            <a:extLst>
              <a:ext uri="{FF2B5EF4-FFF2-40B4-BE49-F238E27FC236}">
                <a16:creationId xmlns:a16="http://schemas.microsoft.com/office/drawing/2014/main" id="{41572290-BE9A-462C-844B-F0BCDF3C70D3}"/>
              </a:ext>
            </a:extLst>
          </p:cNvPr>
          <p:cNvSpPr txBox="1"/>
          <p:nvPr/>
        </p:nvSpPr>
        <p:spPr>
          <a:xfrm>
            <a:off x="7261874" y="4100235"/>
            <a:ext cx="441208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Fan Heiti Std B" panose="020B0700000000000000" pitchFamily="34" charset="-128"/>
                <a:ea typeface="Adobe Fan Heiti Std B" panose="020B0700000000000000" pitchFamily="34" charset="-128"/>
              </a:rPr>
              <a:t>G</a:t>
            </a:r>
          </a:p>
        </p:txBody>
      </p:sp>
      <p:sp>
        <p:nvSpPr>
          <p:cNvPr id="170" name="CaixaDeTexto 169">
            <a:extLst>
              <a:ext uri="{FF2B5EF4-FFF2-40B4-BE49-F238E27FC236}">
                <a16:creationId xmlns:a16="http://schemas.microsoft.com/office/drawing/2014/main" id="{634CBFA2-D706-41D7-AB6C-B2233CB2A8FE}"/>
              </a:ext>
            </a:extLst>
          </p:cNvPr>
          <p:cNvSpPr txBox="1"/>
          <p:nvPr/>
        </p:nvSpPr>
        <p:spPr>
          <a:xfrm>
            <a:off x="7874409" y="4092297"/>
            <a:ext cx="441208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Fan Heiti Std B" panose="020B0700000000000000" pitchFamily="34" charset="-128"/>
                <a:ea typeface="Adobe Fan Heiti Std B" panose="020B0700000000000000" pitchFamily="34" charset="-128"/>
              </a:rPr>
              <a:t>E</a:t>
            </a:r>
          </a:p>
        </p:txBody>
      </p:sp>
      <p:sp>
        <p:nvSpPr>
          <p:cNvPr id="171" name="CaixaDeTexto 170">
            <a:extLst>
              <a:ext uri="{FF2B5EF4-FFF2-40B4-BE49-F238E27FC236}">
                <a16:creationId xmlns:a16="http://schemas.microsoft.com/office/drawing/2014/main" id="{8EABD7CE-C513-4E87-A2DC-77B5E2DD7AEF}"/>
              </a:ext>
            </a:extLst>
          </p:cNvPr>
          <p:cNvSpPr txBox="1"/>
          <p:nvPr/>
        </p:nvSpPr>
        <p:spPr>
          <a:xfrm>
            <a:off x="8484183" y="4088484"/>
            <a:ext cx="441208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Fan Heiti Std B" panose="020B0700000000000000" pitchFamily="34" charset="-128"/>
                <a:ea typeface="Adobe Fan Heiti Std B" panose="020B0700000000000000" pitchFamily="34" charset="-128"/>
              </a:rPr>
              <a:t>M</a:t>
            </a:r>
          </a:p>
        </p:txBody>
      </p:sp>
      <p:sp>
        <p:nvSpPr>
          <p:cNvPr id="172" name="CaixaDeTexto 171">
            <a:extLst>
              <a:ext uri="{FF2B5EF4-FFF2-40B4-BE49-F238E27FC236}">
                <a16:creationId xmlns:a16="http://schemas.microsoft.com/office/drawing/2014/main" id="{824FE12C-8A0D-4166-B100-2B415716C3C8}"/>
              </a:ext>
            </a:extLst>
          </p:cNvPr>
          <p:cNvSpPr txBox="1"/>
          <p:nvPr/>
        </p:nvSpPr>
        <p:spPr>
          <a:xfrm>
            <a:off x="4164258" y="4563673"/>
            <a:ext cx="441208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Fan Heiti Std B" panose="020B0700000000000000" pitchFamily="34" charset="-128"/>
                <a:ea typeface="Adobe Fan Heiti Std B" panose="020B0700000000000000" pitchFamily="34" charset="-128"/>
              </a:rPr>
              <a:t>E</a:t>
            </a:r>
          </a:p>
        </p:txBody>
      </p:sp>
      <p:sp>
        <p:nvSpPr>
          <p:cNvPr id="173" name="CaixaDeTexto 172">
            <a:extLst>
              <a:ext uri="{FF2B5EF4-FFF2-40B4-BE49-F238E27FC236}">
                <a16:creationId xmlns:a16="http://schemas.microsoft.com/office/drawing/2014/main" id="{EB378478-E660-470C-B2D7-7E20F3EBFDB3}"/>
              </a:ext>
            </a:extLst>
          </p:cNvPr>
          <p:cNvSpPr txBox="1"/>
          <p:nvPr/>
        </p:nvSpPr>
        <p:spPr>
          <a:xfrm>
            <a:off x="4806988" y="4574248"/>
            <a:ext cx="441208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Fan Heiti Std B" panose="020B0700000000000000" pitchFamily="34" charset="-128"/>
                <a:ea typeface="Adobe Fan Heiti Std B" panose="020B0700000000000000" pitchFamily="34" charset="-128"/>
              </a:rPr>
              <a:t>V</a:t>
            </a:r>
          </a:p>
        </p:txBody>
      </p:sp>
      <p:sp>
        <p:nvSpPr>
          <p:cNvPr id="174" name="CaixaDeTexto 173">
            <a:extLst>
              <a:ext uri="{FF2B5EF4-FFF2-40B4-BE49-F238E27FC236}">
                <a16:creationId xmlns:a16="http://schemas.microsoft.com/office/drawing/2014/main" id="{FCD3BF80-DFA7-461F-918F-6A6E20192369}"/>
              </a:ext>
            </a:extLst>
          </p:cNvPr>
          <p:cNvSpPr txBox="1"/>
          <p:nvPr/>
        </p:nvSpPr>
        <p:spPr>
          <a:xfrm>
            <a:off x="4804691" y="5042501"/>
            <a:ext cx="441208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Fan Heiti Std B" panose="020B0700000000000000" pitchFamily="34" charset="-128"/>
                <a:ea typeface="Adobe Fan Heiti Std B" panose="020B0700000000000000" pitchFamily="34" charset="-128"/>
              </a:rPr>
              <a:t>É</a:t>
            </a:r>
          </a:p>
        </p:txBody>
      </p:sp>
      <p:sp>
        <p:nvSpPr>
          <p:cNvPr id="175" name="CaixaDeTexto 174">
            <a:extLst>
              <a:ext uri="{FF2B5EF4-FFF2-40B4-BE49-F238E27FC236}">
                <a16:creationId xmlns:a16="http://schemas.microsoft.com/office/drawing/2014/main" id="{6C07FBE0-4579-4723-ACB4-C04AF2F11A3D}"/>
              </a:ext>
            </a:extLst>
          </p:cNvPr>
          <p:cNvSpPr txBox="1"/>
          <p:nvPr/>
        </p:nvSpPr>
        <p:spPr>
          <a:xfrm>
            <a:off x="6040457" y="5056021"/>
            <a:ext cx="441208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Fan Heiti Std B" panose="020B0700000000000000" pitchFamily="34" charset="-128"/>
                <a:ea typeface="Adobe Fan Heiti Std B" panose="020B0700000000000000" pitchFamily="34" charset="-128"/>
              </a:rPr>
              <a:t>E</a:t>
            </a:r>
          </a:p>
        </p:txBody>
      </p:sp>
      <p:sp>
        <p:nvSpPr>
          <p:cNvPr id="176" name="CaixaDeTexto 175">
            <a:extLst>
              <a:ext uri="{FF2B5EF4-FFF2-40B4-BE49-F238E27FC236}">
                <a16:creationId xmlns:a16="http://schemas.microsoft.com/office/drawing/2014/main" id="{11663ACE-F6B9-46E8-AC15-610818790E0B}"/>
              </a:ext>
            </a:extLst>
          </p:cNvPr>
          <p:cNvSpPr txBox="1"/>
          <p:nvPr/>
        </p:nvSpPr>
        <p:spPr>
          <a:xfrm>
            <a:off x="6652449" y="5042501"/>
            <a:ext cx="441208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Fan Heiti Std B" panose="020B0700000000000000" pitchFamily="34" charset="-128"/>
                <a:ea typeface="Adobe Fan Heiti Std B" panose="020B0700000000000000" pitchFamily="34" charset="-128"/>
              </a:rPr>
              <a:t>N</a:t>
            </a:r>
          </a:p>
        </p:txBody>
      </p:sp>
      <p:sp>
        <p:nvSpPr>
          <p:cNvPr id="177" name="CaixaDeTexto 176">
            <a:extLst>
              <a:ext uri="{FF2B5EF4-FFF2-40B4-BE49-F238E27FC236}">
                <a16:creationId xmlns:a16="http://schemas.microsoft.com/office/drawing/2014/main" id="{5A03802E-6713-4599-9DE0-A6FC5BDED48A}"/>
              </a:ext>
            </a:extLst>
          </p:cNvPr>
          <p:cNvSpPr txBox="1"/>
          <p:nvPr/>
        </p:nvSpPr>
        <p:spPr>
          <a:xfrm>
            <a:off x="4820945" y="5535679"/>
            <a:ext cx="441208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Fan Heiti Std B" panose="020B0700000000000000" pitchFamily="34" charset="-128"/>
                <a:ea typeface="Adobe Fan Heiti Std B" panose="020B0700000000000000" pitchFamily="34" charset="-128"/>
              </a:rPr>
              <a:t>B</a:t>
            </a:r>
          </a:p>
        </p:txBody>
      </p:sp>
      <p:sp>
        <p:nvSpPr>
          <p:cNvPr id="178" name="CaixaDeTexto 177">
            <a:extLst>
              <a:ext uri="{FF2B5EF4-FFF2-40B4-BE49-F238E27FC236}">
                <a16:creationId xmlns:a16="http://schemas.microsoft.com/office/drawing/2014/main" id="{D5C9A48B-204E-4719-A501-4AE07017E71A}"/>
              </a:ext>
            </a:extLst>
          </p:cNvPr>
          <p:cNvSpPr txBox="1"/>
          <p:nvPr/>
        </p:nvSpPr>
        <p:spPr>
          <a:xfrm>
            <a:off x="6047247" y="5525816"/>
            <a:ext cx="441208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Fan Heiti Std B" panose="020B0700000000000000" pitchFamily="34" charset="-128"/>
                <a:ea typeface="Adobe Fan Heiti Std B" panose="020B0700000000000000" pitchFamily="34" charset="-128"/>
              </a:rPr>
              <a:t>M</a:t>
            </a:r>
          </a:p>
        </p:txBody>
      </p:sp>
      <p:sp>
        <p:nvSpPr>
          <p:cNvPr id="179" name="CaixaDeTexto 178">
            <a:extLst>
              <a:ext uri="{FF2B5EF4-FFF2-40B4-BE49-F238E27FC236}">
                <a16:creationId xmlns:a16="http://schemas.microsoft.com/office/drawing/2014/main" id="{2618EF0D-6BC3-4F49-AE84-C8D6D52CDBE5}"/>
              </a:ext>
            </a:extLst>
          </p:cNvPr>
          <p:cNvSpPr txBox="1"/>
          <p:nvPr/>
        </p:nvSpPr>
        <p:spPr>
          <a:xfrm>
            <a:off x="4211189" y="6018719"/>
            <a:ext cx="441208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Fan Heiti Std B" panose="020B0700000000000000" pitchFamily="34" charset="-128"/>
                <a:ea typeface="Adobe Fan Heiti Std B" panose="020B0700000000000000" pitchFamily="34" charset="-128"/>
              </a:rPr>
              <a:t>M</a:t>
            </a:r>
          </a:p>
        </p:txBody>
      </p:sp>
      <p:sp>
        <p:nvSpPr>
          <p:cNvPr id="180" name="CaixaDeTexto 179">
            <a:extLst>
              <a:ext uri="{FF2B5EF4-FFF2-40B4-BE49-F238E27FC236}">
                <a16:creationId xmlns:a16="http://schemas.microsoft.com/office/drawing/2014/main" id="{86AD54E0-DADD-4F06-9DBA-9F741CE5EF68}"/>
              </a:ext>
            </a:extLst>
          </p:cNvPr>
          <p:cNvSpPr txBox="1"/>
          <p:nvPr/>
        </p:nvSpPr>
        <p:spPr>
          <a:xfrm>
            <a:off x="4810466" y="6008085"/>
            <a:ext cx="441208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Fan Heiti Std B" panose="020B0700000000000000" pitchFamily="34" charset="-128"/>
                <a:ea typeface="Adobe Fan Heiti Std B" panose="020B0700000000000000" pitchFamily="34" charset="-128"/>
              </a:rPr>
              <a:t>A</a:t>
            </a:r>
          </a:p>
        </p:txBody>
      </p:sp>
      <p:sp>
        <p:nvSpPr>
          <p:cNvPr id="181" name="CaixaDeTexto 180">
            <a:extLst>
              <a:ext uri="{FF2B5EF4-FFF2-40B4-BE49-F238E27FC236}">
                <a16:creationId xmlns:a16="http://schemas.microsoft.com/office/drawing/2014/main" id="{C289914B-A14D-41EE-998F-B9119248F048}"/>
              </a:ext>
            </a:extLst>
          </p:cNvPr>
          <p:cNvSpPr txBox="1"/>
          <p:nvPr/>
        </p:nvSpPr>
        <p:spPr>
          <a:xfrm>
            <a:off x="6053685" y="5993131"/>
            <a:ext cx="441208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Fan Heiti Std B" panose="020B0700000000000000" pitchFamily="34" charset="-128"/>
                <a:ea typeface="Adobe Fan Heiti Std B" panose="020B0700000000000000" pitchFamily="34" charset="-128"/>
              </a:rPr>
              <a:t>E</a:t>
            </a:r>
          </a:p>
        </p:txBody>
      </p:sp>
      <p:sp>
        <p:nvSpPr>
          <p:cNvPr id="182" name="CaixaDeTexto 181">
            <a:extLst>
              <a:ext uri="{FF2B5EF4-FFF2-40B4-BE49-F238E27FC236}">
                <a16:creationId xmlns:a16="http://schemas.microsoft.com/office/drawing/2014/main" id="{B1D2AD6D-24D5-4B64-AD68-2329E06A0AF5}"/>
              </a:ext>
            </a:extLst>
          </p:cNvPr>
          <p:cNvSpPr txBox="1"/>
          <p:nvPr/>
        </p:nvSpPr>
        <p:spPr>
          <a:xfrm>
            <a:off x="6640216" y="5984364"/>
            <a:ext cx="441208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Fan Heiti Std B" panose="020B0700000000000000" pitchFamily="34" charset="-128"/>
                <a:ea typeface="Adobe Fan Heiti Std B" panose="020B0700000000000000" pitchFamily="34" charset="-128"/>
              </a:rPr>
              <a:t>S</a:t>
            </a:r>
          </a:p>
        </p:txBody>
      </p:sp>
    </p:spTree>
    <p:extLst>
      <p:ext uri="{BB962C8B-B14F-4D97-AF65-F5344CB8AC3E}">
        <p14:creationId xmlns:p14="http://schemas.microsoft.com/office/powerpoint/2010/main" val="423446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2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2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2" dur="5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7" dur="5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8" fill="hold">
                      <p:stCondLst>
                        <p:cond delay="indefinite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2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3" fill="hold">
                      <p:stCondLst>
                        <p:cond delay="indefinite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7" dur="5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8" fill="hold">
                      <p:stCondLst>
                        <p:cond delay="indefinite"/>
                      </p:stCondLst>
                      <p:childTnLst>
                        <p:par>
                          <p:cTn id="199" fill="hold">
                            <p:stCondLst>
                              <p:cond delay="0"/>
                            </p:stCondLst>
                            <p:childTnLst>
                              <p:par>
                                <p:cTn id="20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3" fill="hold">
                      <p:stCondLst>
                        <p:cond delay="indefinite"/>
                      </p:stCondLst>
                      <p:childTnLst>
                        <p:par>
                          <p:cTn id="204" fill="hold">
                            <p:stCondLst>
                              <p:cond delay="0"/>
                            </p:stCondLst>
                            <p:childTnLst>
                              <p:par>
                                <p:cTn id="20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7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8" fill="hold">
                      <p:stCondLst>
                        <p:cond delay="indefinite"/>
                      </p:stCondLst>
                      <p:childTnLst>
                        <p:par>
                          <p:cTn id="209" fill="hold">
                            <p:stCondLst>
                              <p:cond delay="0"/>
                            </p:stCondLst>
                            <p:childTnLst>
                              <p:par>
                                <p:cTn id="2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2" dur="5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3" fill="hold">
                      <p:stCondLst>
                        <p:cond delay="indefinite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8" fill="hold">
                      <p:stCondLst>
                        <p:cond delay="indefinite"/>
                      </p:stCondLst>
                      <p:childTnLst>
                        <p:par>
                          <p:cTn id="219" fill="hold">
                            <p:stCondLst>
                              <p:cond delay="0"/>
                            </p:stCondLst>
                            <p:childTnLst>
                              <p:par>
                                <p:cTn id="2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2" dur="5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3" fill="hold">
                      <p:stCondLst>
                        <p:cond delay="indefinite"/>
                      </p:stCondLst>
                      <p:childTnLst>
                        <p:par>
                          <p:cTn id="224" fill="hold">
                            <p:stCondLst>
                              <p:cond delay="0"/>
                            </p:stCondLst>
                            <p:childTnLst>
                              <p:par>
                                <p:cTn id="2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7" dur="5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/>
      <p:bldP spid="101" grpId="0"/>
      <p:bldP spid="102" grpId="0"/>
      <p:bldP spid="105" grpId="0"/>
      <p:bldP spid="107" grpId="0"/>
      <p:bldP spid="113" grpId="0"/>
      <p:bldP spid="115" grpId="0"/>
      <p:bldP spid="124" grpId="0"/>
      <p:bldP spid="127" grpId="0"/>
      <p:bldP spid="134" grpId="0"/>
      <p:bldP spid="147" grpId="0"/>
      <p:bldP spid="148" grpId="0"/>
      <p:bldP spid="149" grpId="0"/>
      <p:bldP spid="151" grpId="0"/>
      <p:bldP spid="152" grpId="0"/>
      <p:bldP spid="153" grpId="0"/>
      <p:bldP spid="154" grpId="0"/>
      <p:bldP spid="155" grpId="0"/>
      <p:bldP spid="156" grpId="0"/>
      <p:bldP spid="157" grpId="0"/>
      <p:bldP spid="158" grpId="0"/>
      <p:bldP spid="159" grpId="0"/>
      <p:bldP spid="160" grpId="0"/>
      <p:bldP spid="161" grpId="0"/>
      <p:bldP spid="162" grpId="0"/>
      <p:bldP spid="163" grpId="0"/>
      <p:bldP spid="164" grpId="0"/>
      <p:bldP spid="165" grpId="0"/>
      <p:bldP spid="166" grpId="0"/>
      <p:bldP spid="167" grpId="0"/>
      <p:bldP spid="168" grpId="0"/>
      <p:bldP spid="169" grpId="0"/>
      <p:bldP spid="170" grpId="0"/>
      <p:bldP spid="171" grpId="0"/>
      <p:bldP spid="172" grpId="0"/>
      <p:bldP spid="173" grpId="0"/>
      <p:bldP spid="174" grpId="0"/>
      <p:bldP spid="175" grpId="0"/>
      <p:bldP spid="176" grpId="0"/>
      <p:bldP spid="177" grpId="0"/>
      <p:bldP spid="178" grpId="0"/>
      <p:bldP spid="179" grpId="0"/>
      <p:bldP spid="180" grpId="0"/>
      <p:bldP spid="181" grpId="0"/>
      <p:bldP spid="18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597EB063-A10C-4BB5-A7C9-546D28D08E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" y="0"/>
            <a:ext cx="12191138" cy="6858000"/>
          </a:xfrm>
          <a:prstGeom prst="rect">
            <a:avLst/>
          </a:prstGeom>
        </p:spPr>
      </p:pic>
      <p:sp>
        <p:nvSpPr>
          <p:cNvPr id="4" name="Retângulo 3">
            <a:extLst>
              <a:ext uri="{FF2B5EF4-FFF2-40B4-BE49-F238E27FC236}">
                <a16:creationId xmlns:a16="http://schemas.microsoft.com/office/drawing/2014/main" id="{FB5148DF-8674-43BA-A61F-BDEBB1BF2909}"/>
              </a:ext>
            </a:extLst>
          </p:cNvPr>
          <p:cNvSpPr/>
          <p:nvPr/>
        </p:nvSpPr>
        <p:spPr>
          <a:xfrm>
            <a:off x="1916430" y="0"/>
            <a:ext cx="8359140" cy="949494"/>
          </a:xfrm>
          <a:prstGeom prst="rect">
            <a:avLst/>
          </a:prstGeom>
          <a:solidFill>
            <a:srgbClr val="0066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F70DD545-1836-4996-A112-BE34A73DD593}"/>
              </a:ext>
            </a:extLst>
          </p:cNvPr>
          <p:cNvSpPr txBox="1"/>
          <p:nvPr/>
        </p:nvSpPr>
        <p:spPr>
          <a:xfrm>
            <a:off x="266700" y="113495"/>
            <a:ext cx="11658600" cy="5941306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sz="4400" b="1" dirty="0">
                <a:solidFill>
                  <a:schemeClr val="bg1"/>
                </a:solidFill>
                <a:effectLst/>
                <a:latin typeface="Porkys"/>
                <a:ea typeface="Calibri" panose="020F0502020204030204" pitchFamily="34" charset="0"/>
                <a:cs typeface="Times New Roman" panose="02020603050405020304" pitchFamily="18" charset="0"/>
              </a:rPr>
              <a:t>MEU COMPROMISSO</a:t>
            </a:r>
            <a:endParaRPr lang="pt-BR" sz="4400" dirty="0">
              <a:solidFill>
                <a:schemeClr val="bg1"/>
              </a:solidFill>
              <a:effectLst/>
              <a:latin typeface="Porkys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pt-BR" sz="2800" dirty="0">
              <a:solidFill>
                <a:srgbClr val="006666"/>
              </a:solidFill>
              <a:effectLst/>
              <a:latin typeface="Porkys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pt-BR" sz="2800" dirty="0">
              <a:solidFill>
                <a:srgbClr val="006666"/>
              </a:solidFill>
              <a:effectLst/>
              <a:latin typeface="Porkys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pt-BR" sz="2800" dirty="0">
              <a:solidFill>
                <a:srgbClr val="006666"/>
              </a:solidFill>
              <a:effectLst/>
              <a:latin typeface="Porkys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sz="2800" b="1" dirty="0">
                <a:solidFill>
                  <a:srgbClr val="006666"/>
                </a:solidFill>
                <a:effectLst/>
                <a:latin typeface="Porkis"/>
                <a:ea typeface="Calibri" panose="020F0502020204030204" pitchFamily="34" charset="0"/>
                <a:cs typeface="Times New Roman" panose="02020603050405020304" pitchFamily="18" charset="0"/>
              </a:rPr>
              <a:t>Aceito o que a Bíblia ensina sobre a criação. Através do conhecimento quero fortalecer cada vez mais minha confiança na Palavra de Deus.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endParaRPr lang="pt-BR" sz="2800" b="1" dirty="0">
              <a:solidFill>
                <a:srgbClr val="006666"/>
              </a:solidFill>
              <a:effectLst/>
              <a:latin typeface="Porkys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pt-BR" sz="2800" b="1" dirty="0">
                <a:solidFill>
                  <a:srgbClr val="006666"/>
                </a:solidFill>
                <a:effectLst/>
                <a:latin typeface="Porkys"/>
                <a:ea typeface="Calibri" panose="020F0502020204030204" pitchFamily="34" charset="0"/>
                <a:cs typeface="Times New Roman" panose="02020603050405020304" pitchFamily="18" charset="0"/>
              </a:rPr>
              <a:t>Data ___/___/___  		_________________________________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pt-BR" sz="2800" b="1" dirty="0">
                <a:solidFill>
                  <a:srgbClr val="006666"/>
                </a:solidFill>
                <a:effectLst/>
                <a:latin typeface="Porkys"/>
                <a:ea typeface="Calibri" panose="020F0502020204030204" pitchFamily="34" charset="0"/>
                <a:cs typeface="Times New Roman" panose="02020603050405020304" pitchFamily="18" charset="0"/>
              </a:rPr>
              <a:t>							    Assinatura</a:t>
            </a:r>
          </a:p>
          <a:p>
            <a:pPr algn="just"/>
            <a:endParaRPr lang="pt-BR" sz="4000" dirty="0">
              <a:solidFill>
                <a:srgbClr val="006666"/>
              </a:solidFill>
              <a:latin typeface="Porkys"/>
            </a:endParaRPr>
          </a:p>
        </p:txBody>
      </p:sp>
    </p:spTree>
    <p:extLst>
      <p:ext uri="{BB962C8B-B14F-4D97-AF65-F5344CB8AC3E}">
        <p14:creationId xmlns:p14="http://schemas.microsoft.com/office/powerpoint/2010/main" val="33940108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Grupo de pessoas lado a lado&#10;&#10;Descrição gerada automaticamente com confiança média">
            <a:extLst>
              <a:ext uri="{FF2B5EF4-FFF2-40B4-BE49-F238E27FC236}">
                <a16:creationId xmlns:a16="http://schemas.microsoft.com/office/drawing/2014/main" id="{48A433D0-BD13-4A34-A300-3010B213C0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0"/>
            <a:ext cx="12192000" cy="6858485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62A9EA55-41A5-4386-A72C-B933AB4783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713098">
            <a:off x="1713854" y="3176658"/>
            <a:ext cx="1922133" cy="1281422"/>
          </a:xfrm>
          <a:prstGeom prst="rect">
            <a:avLst/>
          </a:prstGeom>
        </p:spPr>
      </p:pic>
      <p:sp>
        <p:nvSpPr>
          <p:cNvPr id="9" name="CaixaDeTexto 8">
            <a:extLst>
              <a:ext uri="{FF2B5EF4-FFF2-40B4-BE49-F238E27FC236}">
                <a16:creationId xmlns:a16="http://schemas.microsoft.com/office/drawing/2014/main" id="{F269F941-C774-482F-A9F3-2B04CE8F324B}"/>
              </a:ext>
            </a:extLst>
          </p:cNvPr>
          <p:cNvSpPr txBox="1"/>
          <p:nvPr/>
        </p:nvSpPr>
        <p:spPr>
          <a:xfrm>
            <a:off x="1608497" y="1315820"/>
            <a:ext cx="9279801" cy="1938992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txBody>
          <a:bodyPr wrap="square" rtlCol="0">
            <a:spAutoFit/>
            <a:scene3d>
              <a:camera prst="orthographicFront">
                <a:rot lat="0" lon="0" rev="0"/>
              </a:camera>
              <a:lightRig rig="threePt" dir="t"/>
            </a:scene3d>
            <a:sp3d contourW="6350"/>
          </a:bodyPr>
          <a:lstStyle/>
          <a:p>
            <a:pPr algn="ctr"/>
            <a:r>
              <a:rPr lang="pt-BR" sz="6000" b="1" dirty="0">
                <a:solidFill>
                  <a:srgbClr val="FCF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rkh"/>
              </a:rPr>
              <a:t>CONHECENDO COMO TUDO COMEÇOU</a:t>
            </a: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EB2E4B96-223B-4B6B-A5BB-5BEEA5AFBC59}"/>
              </a:ext>
            </a:extLst>
          </p:cNvPr>
          <p:cNvSpPr txBox="1"/>
          <p:nvPr/>
        </p:nvSpPr>
        <p:spPr>
          <a:xfrm>
            <a:off x="5640303" y="0"/>
            <a:ext cx="86123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8800" b="1" dirty="0">
                <a:solidFill>
                  <a:srgbClr val="FCF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rkh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8360620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 descr="Desenho de uma árvore&#10;&#10;Descrição gerada automaticamente">
            <a:extLst>
              <a:ext uri="{FF2B5EF4-FFF2-40B4-BE49-F238E27FC236}">
                <a16:creationId xmlns:a16="http://schemas.microsoft.com/office/drawing/2014/main" id="{80C5F50F-7591-4601-955F-28EB4FDFF0B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582" b="1"/>
          <a:stretch/>
        </p:blipFill>
        <p:spPr>
          <a:xfrm>
            <a:off x="0" y="-175117"/>
            <a:ext cx="12192000" cy="7511508"/>
          </a:xfrm>
          <a:prstGeom prst="rect">
            <a:avLst/>
          </a:prstGeom>
        </p:spPr>
      </p:pic>
      <p:sp>
        <p:nvSpPr>
          <p:cNvPr id="9" name="Retângulo 8">
            <a:extLst>
              <a:ext uri="{FF2B5EF4-FFF2-40B4-BE49-F238E27FC236}">
                <a16:creationId xmlns:a16="http://schemas.microsoft.com/office/drawing/2014/main" id="{1BE8B13B-CC35-43F0-B89B-3872CE6FDB39}"/>
              </a:ext>
            </a:extLst>
          </p:cNvPr>
          <p:cNvSpPr/>
          <p:nvPr/>
        </p:nvSpPr>
        <p:spPr>
          <a:xfrm>
            <a:off x="2618267" y="1249734"/>
            <a:ext cx="6955465" cy="4523743"/>
          </a:xfrm>
          <a:prstGeom prst="rect">
            <a:avLst/>
          </a:prstGeom>
          <a:solidFill>
            <a:srgbClr val="FFFFFF">
              <a:alpha val="83922"/>
            </a:srgbClr>
          </a:solidFill>
          <a:ln>
            <a:solidFill>
              <a:schemeClr val="bg1"/>
            </a:solidFill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rgbClr val="006666"/>
              </a:solidFill>
            </a:endParaRP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BA76F36E-C267-4441-9D2E-AA92CA8C9275}"/>
              </a:ext>
            </a:extLst>
          </p:cNvPr>
          <p:cNvSpPr txBox="1"/>
          <p:nvPr/>
        </p:nvSpPr>
        <p:spPr>
          <a:xfrm>
            <a:off x="2682053" y="1338869"/>
            <a:ext cx="6815478" cy="43236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sz="2800" dirty="0">
                <a:solidFill>
                  <a:srgbClr val="006666"/>
                </a:solidFill>
                <a:effectLst/>
                <a:latin typeface="Porks"/>
                <a:ea typeface="Calibri" panose="020F0502020204030204" pitchFamily="34" charset="0"/>
                <a:cs typeface="Times New Roman" panose="02020603050405020304" pitchFamily="18" charset="0"/>
              </a:rPr>
              <a:t>Existem muitas teorias que ensinam que Deus não é o Criador do mundo e nem das pessoas. Mas, essas teorias não estão de acordo com a Bíblia e por isso trazem muita confusão.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sz="2800" dirty="0">
                <a:solidFill>
                  <a:srgbClr val="006666"/>
                </a:solidFill>
                <a:effectLst/>
                <a:latin typeface="Porks"/>
                <a:ea typeface="Calibri" panose="020F0502020204030204" pitchFamily="34" charset="0"/>
                <a:cs typeface="Times New Roman" panose="02020603050405020304" pitchFamily="18" charset="0"/>
              </a:rPr>
              <a:t>Agora que você já aprendeu que a Bíblia é a Palavra de Deus e que ela contém toda a verdade, vamos analisar o que ela diz sobre a origem do mundo.</a:t>
            </a:r>
          </a:p>
        </p:txBody>
      </p:sp>
    </p:spTree>
    <p:extLst>
      <p:ext uri="{BB962C8B-B14F-4D97-AF65-F5344CB8AC3E}">
        <p14:creationId xmlns:p14="http://schemas.microsoft.com/office/powerpoint/2010/main" val="12823459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597EB063-A10C-4BB5-A7C9-546D28D08E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" y="0"/>
            <a:ext cx="12191138" cy="6858000"/>
          </a:xfrm>
          <a:prstGeom prst="rect">
            <a:avLst/>
          </a:prstGeom>
        </p:spPr>
      </p:pic>
      <p:sp>
        <p:nvSpPr>
          <p:cNvPr id="4" name="Retângulo 3">
            <a:extLst>
              <a:ext uri="{FF2B5EF4-FFF2-40B4-BE49-F238E27FC236}">
                <a16:creationId xmlns:a16="http://schemas.microsoft.com/office/drawing/2014/main" id="{077AF706-74E8-48D8-9792-F8664EEAD6B9}"/>
              </a:ext>
            </a:extLst>
          </p:cNvPr>
          <p:cNvSpPr/>
          <p:nvPr/>
        </p:nvSpPr>
        <p:spPr>
          <a:xfrm>
            <a:off x="1916430" y="0"/>
            <a:ext cx="8359140" cy="949494"/>
          </a:xfrm>
          <a:prstGeom prst="rect">
            <a:avLst/>
          </a:prstGeom>
          <a:solidFill>
            <a:srgbClr val="0066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78C3FACC-E342-4A6A-9E04-61E1CF41E0EF}"/>
              </a:ext>
            </a:extLst>
          </p:cNvPr>
          <p:cNvSpPr txBox="1"/>
          <p:nvPr/>
        </p:nvSpPr>
        <p:spPr>
          <a:xfrm>
            <a:off x="1237364" y="92230"/>
            <a:ext cx="9717272" cy="665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sz="4400" b="1" dirty="0">
                <a:solidFill>
                  <a:schemeClr val="bg1"/>
                </a:solidFill>
                <a:effectLst/>
                <a:latin typeface="Porkys"/>
                <a:ea typeface="Calibri" panose="020F0502020204030204" pitchFamily="34" charset="0"/>
                <a:cs typeface="Times New Roman" panose="02020603050405020304" pitchFamily="18" charset="0"/>
              </a:rPr>
              <a:t>DESCOBRINDO O CAMINHO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pt-BR" sz="2800" dirty="0">
              <a:solidFill>
                <a:srgbClr val="006666"/>
              </a:solidFill>
              <a:effectLst/>
              <a:latin typeface="Porkys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pt-BR" sz="2800" dirty="0">
              <a:solidFill>
                <a:srgbClr val="006666"/>
              </a:solidFill>
              <a:effectLst/>
              <a:latin typeface="Porkys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14350" lvl="0" indent="-514350">
              <a:lnSpc>
                <a:spcPct val="107000"/>
              </a:lnSpc>
              <a:buFont typeface="+mj-lt"/>
              <a:buAutoNum type="arabicPeriod"/>
            </a:pPr>
            <a:r>
              <a:rPr lang="pt-BR" sz="3200" b="1" dirty="0">
                <a:solidFill>
                  <a:srgbClr val="006666"/>
                </a:solidFill>
                <a:effectLst/>
                <a:latin typeface="Porkys"/>
                <a:ea typeface="Calibri" panose="020F0502020204030204" pitchFamily="34" charset="0"/>
                <a:cs typeface="Times New Roman" panose="02020603050405020304" pitchFamily="18" charset="0"/>
              </a:rPr>
              <a:t>Quem foi o Criador dos céus e da terra?</a:t>
            </a:r>
            <a:r>
              <a:rPr lang="pt-BR" sz="3200" dirty="0">
                <a:solidFill>
                  <a:srgbClr val="006666"/>
                </a:solidFill>
                <a:effectLst/>
                <a:latin typeface="Porkys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t-BR" sz="3200" i="1" dirty="0">
                <a:solidFill>
                  <a:srgbClr val="006666"/>
                </a:solidFill>
                <a:effectLst/>
                <a:latin typeface="Porkys"/>
                <a:ea typeface="Calibri" panose="020F0502020204030204" pitchFamily="34" charset="0"/>
                <a:cs typeface="Times New Roman" panose="02020603050405020304" pitchFamily="18" charset="0"/>
              </a:rPr>
              <a:t>Gênesis 1:1</a:t>
            </a:r>
          </a:p>
          <a:p>
            <a:pPr lvl="0">
              <a:lnSpc>
                <a:spcPct val="107000"/>
              </a:lnSpc>
            </a:pPr>
            <a:endParaRPr lang="pt-BR" sz="3200" i="1" dirty="0">
              <a:solidFill>
                <a:srgbClr val="006666"/>
              </a:solidFill>
              <a:effectLst/>
              <a:latin typeface="Porkys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>
              <a:lnSpc>
                <a:spcPct val="107000"/>
              </a:lnSpc>
            </a:pPr>
            <a:r>
              <a:rPr lang="pt-BR" sz="3200" dirty="0">
                <a:solidFill>
                  <a:srgbClr val="006666"/>
                </a:solidFill>
                <a:effectLst/>
                <a:latin typeface="Porkys"/>
                <a:ea typeface="Calibri" panose="020F0502020204030204" pitchFamily="34" charset="0"/>
                <a:cs typeface="Times New Roman" panose="02020603050405020304" pitchFamily="18" charset="0"/>
              </a:rPr>
              <a:t>(  ) A Evolução.</a:t>
            </a:r>
          </a:p>
          <a:p>
            <a:pPr marL="457200">
              <a:lnSpc>
                <a:spcPct val="107000"/>
              </a:lnSpc>
            </a:pPr>
            <a:r>
              <a:rPr lang="pt-BR" sz="3200" dirty="0">
                <a:solidFill>
                  <a:srgbClr val="006666"/>
                </a:solidFill>
                <a:effectLst/>
                <a:latin typeface="Porkys"/>
                <a:ea typeface="Calibri" panose="020F0502020204030204" pitchFamily="34" charset="0"/>
                <a:cs typeface="Times New Roman" panose="02020603050405020304" pitchFamily="18" charset="0"/>
              </a:rPr>
              <a:t>(  ) Os Anjos de Deus.</a:t>
            </a:r>
          </a:p>
          <a:p>
            <a:pPr marL="457200">
              <a:lnSpc>
                <a:spcPct val="107000"/>
              </a:lnSpc>
              <a:spcAft>
                <a:spcPts val="800"/>
              </a:spcAft>
            </a:pPr>
            <a:r>
              <a:rPr lang="pt-BR" sz="3200" dirty="0">
                <a:solidFill>
                  <a:srgbClr val="006666"/>
                </a:solidFill>
                <a:effectLst/>
                <a:latin typeface="Porkys"/>
                <a:ea typeface="Calibri" panose="020F0502020204030204" pitchFamily="34" charset="0"/>
                <a:cs typeface="Times New Roman" panose="02020603050405020304" pitchFamily="18" charset="0"/>
              </a:rPr>
              <a:t>(  ) Deus.</a:t>
            </a:r>
          </a:p>
          <a:p>
            <a:pPr marL="457200">
              <a:lnSpc>
                <a:spcPct val="107000"/>
              </a:lnSpc>
              <a:spcAft>
                <a:spcPts val="800"/>
              </a:spcAft>
            </a:pPr>
            <a:r>
              <a:rPr lang="pt-BR" sz="3200" dirty="0">
                <a:solidFill>
                  <a:srgbClr val="006666"/>
                </a:solidFill>
                <a:effectLst/>
                <a:latin typeface="Porkys"/>
                <a:ea typeface="Calibri" panose="020F0502020204030204" pitchFamily="34" charset="0"/>
                <a:cs typeface="Times New Roman" panose="02020603050405020304" pitchFamily="18" charset="0"/>
              </a:rPr>
              <a:t>(  ) A terra surgiu de uma explosão. </a:t>
            </a:r>
          </a:p>
          <a:p>
            <a:pPr marL="457200">
              <a:lnSpc>
                <a:spcPct val="107000"/>
              </a:lnSpc>
              <a:spcAft>
                <a:spcPts val="800"/>
              </a:spcAft>
            </a:pPr>
            <a:endParaRPr lang="pt-BR" sz="3200" dirty="0">
              <a:solidFill>
                <a:srgbClr val="006666"/>
              </a:solidFill>
              <a:effectLst/>
              <a:latin typeface="Porkys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endParaRPr lang="pt-BR" sz="4000" dirty="0">
              <a:solidFill>
                <a:srgbClr val="006666"/>
              </a:solidFill>
              <a:latin typeface="Porkys"/>
            </a:endParaRP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215C2922-15F2-4BDA-A61D-11CB70AB6A5A}"/>
              </a:ext>
            </a:extLst>
          </p:cNvPr>
          <p:cNvSpPr txBox="1"/>
          <p:nvPr/>
        </p:nvSpPr>
        <p:spPr>
          <a:xfrm>
            <a:off x="1818168" y="4210494"/>
            <a:ext cx="3615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dirty="0">
                <a:solidFill>
                  <a:srgbClr val="FF0000"/>
                </a:solidFill>
                <a:latin typeface="Arial Black" panose="020B0A04020102020204" pitchFamily="34" charset="0"/>
              </a:rPr>
              <a:t>X</a:t>
            </a:r>
          </a:p>
        </p:txBody>
      </p:sp>
    </p:spTree>
    <p:extLst>
      <p:ext uri="{BB962C8B-B14F-4D97-AF65-F5344CB8AC3E}">
        <p14:creationId xmlns:p14="http://schemas.microsoft.com/office/powerpoint/2010/main" val="15884596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m 11">
            <a:extLst>
              <a:ext uri="{FF2B5EF4-FFF2-40B4-BE49-F238E27FC236}">
                <a16:creationId xmlns:a16="http://schemas.microsoft.com/office/drawing/2014/main" id="{A565F264-CF35-4DEE-B042-FA11B61BC32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20000"/>
          </a:blip>
          <a:srcRect l="8" t="-1" b="32734"/>
          <a:stretch/>
        </p:blipFill>
        <p:spPr>
          <a:xfrm>
            <a:off x="-110168" y="1"/>
            <a:ext cx="12302168" cy="6857999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78C3FACC-E342-4A6A-9E04-61E1CF41E0EF}"/>
              </a:ext>
            </a:extLst>
          </p:cNvPr>
          <p:cNvSpPr txBox="1"/>
          <p:nvPr/>
        </p:nvSpPr>
        <p:spPr>
          <a:xfrm>
            <a:off x="588335" y="815207"/>
            <a:ext cx="11015329" cy="52275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lnSpc>
                <a:spcPct val="107000"/>
              </a:lnSpc>
              <a:buFont typeface="+mj-lt"/>
              <a:buAutoNum type="arabicPeriod" startAt="2"/>
            </a:pPr>
            <a:r>
              <a:rPr lang="pt-BR" sz="3200" b="1" dirty="0">
                <a:solidFill>
                  <a:srgbClr val="006666"/>
                </a:solidFill>
                <a:effectLst/>
                <a:latin typeface="Porkys"/>
                <a:ea typeface="Calibri" panose="020F0502020204030204" pitchFamily="34" charset="0"/>
                <a:cs typeface="Times New Roman" panose="02020603050405020304" pitchFamily="18" charset="0"/>
              </a:rPr>
              <a:t>Descubra o que Deus criou em cada dia da semana:</a:t>
            </a:r>
            <a:r>
              <a:rPr lang="pt-BR" sz="3200" dirty="0">
                <a:solidFill>
                  <a:srgbClr val="006666"/>
                </a:solidFill>
                <a:effectLst/>
                <a:latin typeface="Porkys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lvl="0">
              <a:lnSpc>
                <a:spcPct val="107000"/>
              </a:lnSpc>
            </a:pPr>
            <a:endParaRPr lang="pt-BR" sz="2400" dirty="0">
              <a:solidFill>
                <a:srgbClr val="006666"/>
              </a:solidFill>
              <a:latin typeface="Porkys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</a:pPr>
            <a:endParaRPr lang="pt-BR" sz="2400" dirty="0">
              <a:solidFill>
                <a:srgbClr val="006666"/>
              </a:solidFill>
              <a:effectLst/>
              <a:latin typeface="Porkys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+mj-lt"/>
              <a:buAutoNum type="alphaLcParenR"/>
            </a:pPr>
            <a:r>
              <a:rPr lang="pt-BR" sz="2400" dirty="0">
                <a:solidFill>
                  <a:srgbClr val="006666"/>
                </a:solidFill>
                <a:effectLst/>
                <a:latin typeface="Porkys"/>
                <a:ea typeface="Calibri" panose="020F0502020204030204" pitchFamily="34" charset="0"/>
                <a:cs typeface="Times New Roman" panose="02020603050405020304" pitchFamily="18" charset="0"/>
              </a:rPr>
              <a:t>1º dia ________________________________________________ (</a:t>
            </a:r>
            <a:r>
              <a:rPr lang="pt-BR" sz="2400" i="1" dirty="0">
                <a:solidFill>
                  <a:srgbClr val="006666"/>
                </a:solidFill>
                <a:effectLst/>
                <a:latin typeface="Porkys"/>
                <a:ea typeface="Calibri" panose="020F0502020204030204" pitchFamily="34" charset="0"/>
                <a:cs typeface="Times New Roman" panose="02020603050405020304" pitchFamily="18" charset="0"/>
              </a:rPr>
              <a:t>Gênesis 1:3-5</a:t>
            </a:r>
            <a:r>
              <a:rPr lang="pt-BR" sz="2400" dirty="0">
                <a:solidFill>
                  <a:srgbClr val="006666"/>
                </a:solidFill>
                <a:effectLst/>
                <a:latin typeface="Porkys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</a:p>
          <a:p>
            <a:pPr marL="342900" lvl="0" indent="-342900">
              <a:lnSpc>
                <a:spcPct val="107000"/>
              </a:lnSpc>
              <a:buFont typeface="+mj-lt"/>
              <a:buAutoNum type="alphaLcParenR"/>
            </a:pPr>
            <a:r>
              <a:rPr lang="pt-BR" sz="2400" dirty="0">
                <a:solidFill>
                  <a:srgbClr val="006666"/>
                </a:solidFill>
                <a:effectLst/>
                <a:latin typeface="Porkys"/>
                <a:ea typeface="Calibri" panose="020F0502020204030204" pitchFamily="34" charset="0"/>
                <a:cs typeface="Times New Roman" panose="02020603050405020304" pitchFamily="18" charset="0"/>
              </a:rPr>
              <a:t>2º dia ________________________________________________ (</a:t>
            </a:r>
            <a:r>
              <a:rPr lang="pt-BR" sz="2400" i="1" dirty="0">
                <a:solidFill>
                  <a:srgbClr val="006666"/>
                </a:solidFill>
                <a:effectLst/>
                <a:latin typeface="Porkys"/>
                <a:ea typeface="Calibri" panose="020F0502020204030204" pitchFamily="34" charset="0"/>
                <a:cs typeface="Times New Roman" panose="02020603050405020304" pitchFamily="18" charset="0"/>
              </a:rPr>
              <a:t>Gênesis 1:6-8</a:t>
            </a:r>
            <a:r>
              <a:rPr lang="pt-BR" sz="2400" dirty="0">
                <a:solidFill>
                  <a:srgbClr val="006666"/>
                </a:solidFill>
                <a:effectLst/>
                <a:latin typeface="Porkys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</a:p>
          <a:p>
            <a:pPr marL="342900" lvl="0" indent="-342900">
              <a:lnSpc>
                <a:spcPct val="107000"/>
              </a:lnSpc>
              <a:buFont typeface="+mj-lt"/>
              <a:buAutoNum type="alphaLcParenR"/>
            </a:pPr>
            <a:r>
              <a:rPr lang="pt-BR" sz="2400" dirty="0">
                <a:solidFill>
                  <a:srgbClr val="006666"/>
                </a:solidFill>
                <a:effectLst/>
                <a:latin typeface="Porkys"/>
                <a:ea typeface="Calibri" panose="020F0502020204030204" pitchFamily="34" charset="0"/>
                <a:cs typeface="Times New Roman" panose="02020603050405020304" pitchFamily="18" charset="0"/>
              </a:rPr>
              <a:t>3º dia ________________________________________________ (</a:t>
            </a:r>
            <a:r>
              <a:rPr lang="pt-BR" sz="2400" i="1" dirty="0">
                <a:solidFill>
                  <a:srgbClr val="006666"/>
                </a:solidFill>
                <a:effectLst/>
                <a:latin typeface="Porkys"/>
                <a:ea typeface="Calibri" panose="020F0502020204030204" pitchFamily="34" charset="0"/>
                <a:cs typeface="Times New Roman" panose="02020603050405020304" pitchFamily="18" charset="0"/>
              </a:rPr>
              <a:t>Gênesis 1:9-13</a:t>
            </a:r>
            <a:r>
              <a:rPr lang="pt-BR" sz="2400" dirty="0">
                <a:solidFill>
                  <a:srgbClr val="006666"/>
                </a:solidFill>
                <a:effectLst/>
                <a:latin typeface="Porkys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</a:p>
          <a:p>
            <a:pPr marL="342900" lvl="0" indent="-342900">
              <a:lnSpc>
                <a:spcPct val="107000"/>
              </a:lnSpc>
              <a:buFont typeface="+mj-lt"/>
              <a:buAutoNum type="alphaLcParenR"/>
            </a:pPr>
            <a:r>
              <a:rPr lang="pt-BR" sz="2400" dirty="0">
                <a:solidFill>
                  <a:srgbClr val="006666"/>
                </a:solidFill>
                <a:effectLst/>
                <a:latin typeface="Porkys"/>
                <a:ea typeface="Calibri" panose="020F0502020204030204" pitchFamily="34" charset="0"/>
                <a:cs typeface="Times New Roman" panose="02020603050405020304" pitchFamily="18" charset="0"/>
              </a:rPr>
              <a:t>4º dia ________________________________________________ (</a:t>
            </a:r>
            <a:r>
              <a:rPr lang="pt-BR" sz="2400" i="1" dirty="0">
                <a:solidFill>
                  <a:srgbClr val="006666"/>
                </a:solidFill>
                <a:effectLst/>
                <a:latin typeface="Porkys"/>
                <a:ea typeface="Calibri" panose="020F0502020204030204" pitchFamily="34" charset="0"/>
                <a:cs typeface="Times New Roman" panose="02020603050405020304" pitchFamily="18" charset="0"/>
              </a:rPr>
              <a:t>Gênesis 1:14-19</a:t>
            </a:r>
            <a:r>
              <a:rPr lang="pt-BR" sz="2400" dirty="0">
                <a:solidFill>
                  <a:srgbClr val="006666"/>
                </a:solidFill>
                <a:effectLst/>
                <a:latin typeface="Porkys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</a:p>
          <a:p>
            <a:pPr marL="342900" lvl="0" indent="-342900">
              <a:lnSpc>
                <a:spcPct val="107000"/>
              </a:lnSpc>
              <a:buFont typeface="+mj-lt"/>
              <a:buAutoNum type="alphaLcParenR"/>
            </a:pPr>
            <a:r>
              <a:rPr lang="pt-BR" sz="2400" dirty="0">
                <a:solidFill>
                  <a:srgbClr val="006666"/>
                </a:solidFill>
                <a:effectLst/>
                <a:latin typeface="Porkys"/>
                <a:ea typeface="Calibri" panose="020F0502020204030204" pitchFamily="34" charset="0"/>
                <a:cs typeface="Times New Roman" panose="02020603050405020304" pitchFamily="18" charset="0"/>
              </a:rPr>
              <a:t>5º dia ________________________________________________ (</a:t>
            </a:r>
            <a:r>
              <a:rPr lang="pt-BR" sz="2400" i="1" dirty="0">
                <a:solidFill>
                  <a:srgbClr val="006666"/>
                </a:solidFill>
                <a:effectLst/>
                <a:latin typeface="Porkys"/>
                <a:ea typeface="Calibri" panose="020F0502020204030204" pitchFamily="34" charset="0"/>
                <a:cs typeface="Times New Roman" panose="02020603050405020304" pitchFamily="18" charset="0"/>
              </a:rPr>
              <a:t>Gênesis 1:20-23</a:t>
            </a:r>
            <a:r>
              <a:rPr lang="pt-BR" sz="2400" dirty="0">
                <a:solidFill>
                  <a:srgbClr val="006666"/>
                </a:solidFill>
                <a:effectLst/>
                <a:latin typeface="Porkys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</a:p>
          <a:p>
            <a:pPr marL="342900" lvl="0" indent="-342900">
              <a:lnSpc>
                <a:spcPct val="107000"/>
              </a:lnSpc>
              <a:buFont typeface="+mj-lt"/>
              <a:buAutoNum type="alphaLcParenR"/>
            </a:pPr>
            <a:r>
              <a:rPr lang="pt-BR" sz="2400" dirty="0">
                <a:solidFill>
                  <a:srgbClr val="006666"/>
                </a:solidFill>
                <a:effectLst/>
                <a:latin typeface="Porkys"/>
                <a:ea typeface="Calibri" panose="020F0502020204030204" pitchFamily="34" charset="0"/>
                <a:cs typeface="Times New Roman" panose="02020603050405020304" pitchFamily="18" charset="0"/>
              </a:rPr>
              <a:t>6º dia ________________________________________________ (</a:t>
            </a:r>
            <a:r>
              <a:rPr lang="pt-BR" sz="2400" i="1" dirty="0">
                <a:solidFill>
                  <a:srgbClr val="006666"/>
                </a:solidFill>
                <a:effectLst/>
                <a:latin typeface="Porkys"/>
                <a:ea typeface="Calibri" panose="020F0502020204030204" pitchFamily="34" charset="0"/>
                <a:cs typeface="Times New Roman" panose="02020603050405020304" pitchFamily="18" charset="0"/>
              </a:rPr>
              <a:t>Gênesis 1:24-31</a:t>
            </a:r>
            <a:r>
              <a:rPr lang="pt-BR" sz="2400" dirty="0">
                <a:solidFill>
                  <a:srgbClr val="006666"/>
                </a:solidFill>
                <a:effectLst/>
                <a:latin typeface="Porkys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</a:p>
          <a:p>
            <a:pPr marL="342900" lvl="0" indent="-342900">
              <a:lnSpc>
                <a:spcPct val="107000"/>
              </a:lnSpc>
              <a:buFont typeface="+mj-lt"/>
              <a:buAutoNum type="alphaLcParenR"/>
            </a:pPr>
            <a:r>
              <a:rPr lang="pt-BR" sz="2400" dirty="0">
                <a:solidFill>
                  <a:srgbClr val="006666"/>
                </a:solidFill>
                <a:effectLst/>
                <a:latin typeface="Porkys"/>
                <a:ea typeface="Calibri" panose="020F0502020204030204" pitchFamily="34" charset="0"/>
                <a:cs typeface="Times New Roman" panose="02020603050405020304" pitchFamily="18" charset="0"/>
              </a:rPr>
              <a:t>7º dia ________________________________________________ (</a:t>
            </a:r>
            <a:r>
              <a:rPr lang="pt-BR" sz="2400" i="1" dirty="0">
                <a:solidFill>
                  <a:srgbClr val="006666"/>
                </a:solidFill>
                <a:effectLst/>
                <a:latin typeface="Porkys"/>
                <a:ea typeface="Calibri" panose="020F0502020204030204" pitchFamily="34" charset="0"/>
                <a:cs typeface="Times New Roman" panose="02020603050405020304" pitchFamily="18" charset="0"/>
              </a:rPr>
              <a:t>Gênesis 2:1-3</a:t>
            </a:r>
            <a:r>
              <a:rPr lang="pt-BR" sz="2400" dirty="0">
                <a:solidFill>
                  <a:srgbClr val="006666"/>
                </a:solidFill>
                <a:effectLst/>
                <a:latin typeface="Porkys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</a:p>
          <a:p>
            <a:pPr marL="685800">
              <a:lnSpc>
                <a:spcPct val="107000"/>
              </a:lnSpc>
              <a:spcAft>
                <a:spcPts val="800"/>
              </a:spcAft>
            </a:pPr>
            <a:r>
              <a:rPr lang="pt-BR" sz="2400" dirty="0">
                <a:solidFill>
                  <a:srgbClr val="006666"/>
                </a:solidFill>
                <a:effectLst/>
                <a:latin typeface="Porkys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algn="just"/>
            <a:endParaRPr lang="pt-BR" sz="3600" dirty="0">
              <a:solidFill>
                <a:srgbClr val="006666"/>
              </a:solidFill>
              <a:latin typeface="Porkys"/>
            </a:endParaRP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59A8E21E-681A-47C7-AC3D-4B8599E32AF1}"/>
              </a:ext>
            </a:extLst>
          </p:cNvPr>
          <p:cNvSpPr txBox="1"/>
          <p:nvPr/>
        </p:nvSpPr>
        <p:spPr>
          <a:xfrm>
            <a:off x="2030819" y="2041451"/>
            <a:ext cx="24880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solidFill>
                  <a:srgbClr val="FF0000"/>
                </a:solidFill>
                <a:latin typeface="Porkys"/>
              </a:rPr>
              <a:t>O dia e a noite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DC8B4A85-2835-4981-A636-0C3B98DBE0B3}"/>
              </a:ext>
            </a:extLst>
          </p:cNvPr>
          <p:cNvSpPr txBox="1"/>
          <p:nvPr/>
        </p:nvSpPr>
        <p:spPr>
          <a:xfrm>
            <a:off x="2030819" y="2449055"/>
            <a:ext cx="35619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solidFill>
                  <a:srgbClr val="FF0000"/>
                </a:solidFill>
                <a:latin typeface="Porkys"/>
              </a:rPr>
              <a:t>O firmamento (Céus)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D11F99FC-870E-4208-BFA6-1F0E49F0ADED}"/>
              </a:ext>
            </a:extLst>
          </p:cNvPr>
          <p:cNvSpPr txBox="1"/>
          <p:nvPr/>
        </p:nvSpPr>
        <p:spPr>
          <a:xfrm>
            <a:off x="2030818" y="2853135"/>
            <a:ext cx="42604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solidFill>
                  <a:srgbClr val="FF0000"/>
                </a:solidFill>
                <a:latin typeface="Porkys"/>
              </a:rPr>
              <a:t>A terra, o mar e as plantas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7549316B-C0C4-45B8-A974-E5792850535F}"/>
              </a:ext>
            </a:extLst>
          </p:cNvPr>
          <p:cNvSpPr txBox="1"/>
          <p:nvPr/>
        </p:nvSpPr>
        <p:spPr>
          <a:xfrm>
            <a:off x="2030817" y="3260739"/>
            <a:ext cx="42604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solidFill>
                  <a:srgbClr val="FF0000"/>
                </a:solidFill>
                <a:latin typeface="Porkys"/>
              </a:rPr>
              <a:t>O sol, a lua e as estrelas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9EB919DC-70D9-4CA6-BF5C-3BFA3365256D}"/>
              </a:ext>
            </a:extLst>
          </p:cNvPr>
          <p:cNvSpPr txBox="1"/>
          <p:nvPr/>
        </p:nvSpPr>
        <p:spPr>
          <a:xfrm>
            <a:off x="2030816" y="3669981"/>
            <a:ext cx="49589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solidFill>
                  <a:srgbClr val="FF0000"/>
                </a:solidFill>
                <a:latin typeface="Porkys"/>
              </a:rPr>
              <a:t>Os animais marinhos e as aves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297E4E63-FDB6-4F64-9C2F-B3AE31C44877}"/>
              </a:ext>
            </a:extLst>
          </p:cNvPr>
          <p:cNvSpPr txBox="1"/>
          <p:nvPr/>
        </p:nvSpPr>
        <p:spPr>
          <a:xfrm>
            <a:off x="2030815" y="4039627"/>
            <a:ext cx="42604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solidFill>
                  <a:srgbClr val="FF0000"/>
                </a:solidFill>
                <a:latin typeface="Porkys"/>
              </a:rPr>
              <a:t>Os animais e o homem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3AC5F503-FD29-444D-A439-FD9D8C49CB8E}"/>
              </a:ext>
            </a:extLst>
          </p:cNvPr>
          <p:cNvSpPr txBox="1"/>
          <p:nvPr/>
        </p:nvSpPr>
        <p:spPr>
          <a:xfrm>
            <a:off x="2030815" y="4421216"/>
            <a:ext cx="42604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solidFill>
                  <a:srgbClr val="FF0000"/>
                </a:solidFill>
                <a:latin typeface="Porkys"/>
              </a:rPr>
              <a:t>Sábado - descanso</a:t>
            </a:r>
          </a:p>
        </p:txBody>
      </p:sp>
    </p:spTree>
    <p:extLst>
      <p:ext uri="{BB962C8B-B14F-4D97-AF65-F5344CB8AC3E}">
        <p14:creationId xmlns:p14="http://schemas.microsoft.com/office/powerpoint/2010/main" val="37008145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597EB063-A10C-4BB5-A7C9-546D28D08E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" y="0"/>
            <a:ext cx="12191138" cy="6858000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002C5C24-3262-4E59-8E76-E3F8DB6A36DB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056329" y="-233429"/>
            <a:ext cx="2296633" cy="22966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CaixaDeTexto 10">
            <a:extLst>
              <a:ext uri="{FF2B5EF4-FFF2-40B4-BE49-F238E27FC236}">
                <a16:creationId xmlns:a16="http://schemas.microsoft.com/office/drawing/2014/main" id="{05FA21F0-FC89-4143-B2BA-8D3B47A9DCB1}"/>
              </a:ext>
            </a:extLst>
          </p:cNvPr>
          <p:cNvSpPr txBox="1"/>
          <p:nvPr/>
        </p:nvSpPr>
        <p:spPr>
          <a:xfrm>
            <a:off x="543634" y="1396148"/>
            <a:ext cx="11104731" cy="32990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lvl="0" indent="-514350">
              <a:lnSpc>
                <a:spcPct val="107000"/>
              </a:lnSpc>
              <a:buFont typeface="+mj-lt"/>
              <a:buAutoNum type="arabicPeriod" startAt="3"/>
            </a:pPr>
            <a:r>
              <a:rPr lang="pt-BR" sz="2800" b="1" dirty="0">
                <a:solidFill>
                  <a:srgbClr val="006666"/>
                </a:solidFill>
                <a:effectLst/>
                <a:latin typeface="Porkys"/>
                <a:ea typeface="Calibri" panose="020F0502020204030204" pitchFamily="34" charset="0"/>
                <a:cs typeface="Times New Roman" panose="02020603050405020304" pitchFamily="18" charset="0"/>
              </a:rPr>
              <a:t>Quanto tempo durou cada dia da criação?</a:t>
            </a:r>
          </a:p>
          <a:p>
            <a:pPr lvl="0">
              <a:lnSpc>
                <a:spcPct val="107000"/>
              </a:lnSpc>
            </a:pPr>
            <a:r>
              <a:rPr lang="pt-BR" sz="2800" dirty="0">
                <a:effectLst/>
                <a:latin typeface="Porkys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t-BR" sz="2800" i="1" dirty="0">
                <a:solidFill>
                  <a:srgbClr val="006666"/>
                </a:solidFill>
                <a:effectLst/>
                <a:latin typeface="Porkys"/>
                <a:ea typeface="Calibri" panose="020F0502020204030204" pitchFamily="34" charset="0"/>
                <a:cs typeface="Times New Roman" panose="02020603050405020304" pitchFamily="18" charset="0"/>
              </a:rPr>
              <a:t>Gênesis 1:5, 8, 13, 19, 23, 31</a:t>
            </a:r>
          </a:p>
          <a:p>
            <a:pPr lvl="0">
              <a:lnSpc>
                <a:spcPct val="107000"/>
              </a:lnSpc>
            </a:pPr>
            <a:endParaRPr lang="pt-BR" sz="2800" i="1" dirty="0">
              <a:solidFill>
                <a:srgbClr val="006666"/>
              </a:solidFill>
              <a:latin typeface="Porkys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</a:pPr>
            <a:endParaRPr lang="pt-BR" sz="2800" i="1" dirty="0">
              <a:solidFill>
                <a:srgbClr val="006666"/>
              </a:solidFill>
              <a:effectLst/>
              <a:latin typeface="Porkys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</a:pPr>
            <a:endParaRPr lang="pt-BR" sz="2800" i="1" dirty="0">
              <a:solidFill>
                <a:srgbClr val="006666"/>
              </a:solidFill>
              <a:effectLst/>
              <a:latin typeface="Porkys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>
              <a:lnSpc>
                <a:spcPct val="107000"/>
              </a:lnSpc>
            </a:pPr>
            <a:r>
              <a:rPr lang="pt-BR" sz="2800" dirty="0">
                <a:solidFill>
                  <a:srgbClr val="006666"/>
                </a:solidFill>
                <a:effectLst/>
                <a:latin typeface="Porkys"/>
                <a:ea typeface="Calibri" panose="020F0502020204030204" pitchFamily="34" charset="0"/>
                <a:cs typeface="Times New Roman" panose="02020603050405020304" pitchFamily="18" charset="0"/>
              </a:rPr>
              <a:t>_________________________________________________________</a:t>
            </a:r>
          </a:p>
          <a:p>
            <a:pPr marL="457200">
              <a:lnSpc>
                <a:spcPct val="107000"/>
              </a:lnSpc>
              <a:spcAft>
                <a:spcPts val="800"/>
              </a:spcAft>
            </a:pPr>
            <a:r>
              <a:rPr lang="pt-BR" sz="2800" dirty="0">
                <a:solidFill>
                  <a:srgbClr val="006666"/>
                </a:solidFill>
                <a:effectLst/>
                <a:latin typeface="Porkys"/>
                <a:ea typeface="Calibri" panose="020F0502020204030204" pitchFamily="34" charset="0"/>
                <a:cs typeface="Times New Roman" panose="02020603050405020304" pitchFamily="18" charset="0"/>
              </a:rPr>
              <a:t>_________________________________________________________</a:t>
            </a:r>
          </a:p>
        </p:txBody>
      </p:sp>
      <p:pic>
        <p:nvPicPr>
          <p:cNvPr id="10" name="Imagem 9">
            <a:extLst>
              <a:ext uri="{FF2B5EF4-FFF2-40B4-BE49-F238E27FC236}">
                <a16:creationId xmlns:a16="http://schemas.microsoft.com/office/drawing/2014/main" id="{9DA44ABD-C2F5-4360-BB1B-B7274D2B8A49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alphaModFix amt="20000"/>
          </a:blip>
          <a:stretch>
            <a:fillRect/>
          </a:stretch>
        </p:blipFill>
        <p:spPr>
          <a:xfrm>
            <a:off x="-1" y="-586205"/>
            <a:ext cx="3304953" cy="33049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34616A46-BF24-4D95-A8D4-DB821FD61090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alphaModFix amt="20000"/>
          </a:blip>
          <a:stretch>
            <a:fillRect/>
          </a:stretch>
        </p:blipFill>
        <p:spPr>
          <a:xfrm>
            <a:off x="8615229" y="736394"/>
            <a:ext cx="3304953" cy="33049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ED39AAEB-A25D-4174-8A18-EA8394812DDB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alphaModFix amt="20000"/>
          </a:blip>
          <a:stretch>
            <a:fillRect/>
          </a:stretch>
        </p:blipFill>
        <p:spPr>
          <a:xfrm flipH="1">
            <a:off x="4825483" y="273039"/>
            <a:ext cx="2943884" cy="33049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CaixaDeTexto 11">
            <a:extLst>
              <a:ext uri="{FF2B5EF4-FFF2-40B4-BE49-F238E27FC236}">
                <a16:creationId xmlns:a16="http://schemas.microsoft.com/office/drawing/2014/main" id="{92B3DFDC-E35D-4E6D-BE2E-17F3E917B253}"/>
              </a:ext>
            </a:extLst>
          </p:cNvPr>
          <p:cNvSpPr txBox="1"/>
          <p:nvPr/>
        </p:nvSpPr>
        <p:spPr>
          <a:xfrm>
            <a:off x="3304952" y="3621485"/>
            <a:ext cx="42604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dirty="0">
                <a:solidFill>
                  <a:srgbClr val="FF0000"/>
                </a:solidFill>
                <a:latin typeface="Porkys"/>
              </a:rPr>
              <a:t>Tarde e manhã</a:t>
            </a:r>
          </a:p>
        </p:txBody>
      </p:sp>
    </p:spTree>
    <p:extLst>
      <p:ext uri="{BB962C8B-B14F-4D97-AF65-F5344CB8AC3E}">
        <p14:creationId xmlns:p14="http://schemas.microsoft.com/office/powerpoint/2010/main" val="4074472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597EB063-A10C-4BB5-A7C9-546D28D08E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" y="0"/>
            <a:ext cx="12191138" cy="6858000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78C3FACC-E342-4A6A-9E04-61E1CF41E0EF}"/>
              </a:ext>
            </a:extLst>
          </p:cNvPr>
          <p:cNvSpPr txBox="1"/>
          <p:nvPr/>
        </p:nvSpPr>
        <p:spPr>
          <a:xfrm>
            <a:off x="445482" y="1212837"/>
            <a:ext cx="11301036" cy="37600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lvl="0" indent="-514350">
              <a:lnSpc>
                <a:spcPct val="107000"/>
              </a:lnSpc>
              <a:buFont typeface="+mj-lt"/>
              <a:buAutoNum type="arabicPeriod" startAt="4"/>
            </a:pPr>
            <a:r>
              <a:rPr lang="pt-BR" sz="2800" b="1" dirty="0">
                <a:solidFill>
                  <a:srgbClr val="006666"/>
                </a:solidFill>
                <a:effectLst/>
                <a:latin typeface="Porkis"/>
                <a:ea typeface="Calibri" panose="020F0502020204030204" pitchFamily="34" charset="0"/>
                <a:cs typeface="Times New Roman" panose="02020603050405020304" pitchFamily="18" charset="0"/>
              </a:rPr>
              <a:t>Descubra alguns detalhes sobre a criação do ser humano.</a:t>
            </a:r>
          </a:p>
          <a:p>
            <a:pPr lvl="0">
              <a:lnSpc>
                <a:spcPct val="107000"/>
              </a:lnSpc>
            </a:pPr>
            <a:endParaRPr lang="pt-BR" sz="2800" dirty="0">
              <a:solidFill>
                <a:srgbClr val="006666"/>
              </a:solidFill>
              <a:effectLst/>
              <a:latin typeface="Porkis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+mj-lt"/>
              <a:buAutoNum type="alphaLcParenR"/>
            </a:pPr>
            <a:r>
              <a:rPr lang="pt-BR" sz="2800" dirty="0">
                <a:solidFill>
                  <a:srgbClr val="006666"/>
                </a:solidFill>
                <a:effectLst/>
                <a:latin typeface="Porkis"/>
                <a:ea typeface="Calibri" panose="020F0502020204030204" pitchFamily="34" charset="0"/>
                <a:cs typeface="Times New Roman" panose="02020603050405020304" pitchFamily="18" charset="0"/>
              </a:rPr>
              <a:t>Que característica especial ele teve ao ser criado? </a:t>
            </a:r>
            <a:r>
              <a:rPr lang="pt-BR" sz="2800" i="1" dirty="0">
                <a:solidFill>
                  <a:srgbClr val="006666"/>
                </a:solidFill>
                <a:effectLst/>
                <a:latin typeface="Porkis"/>
                <a:ea typeface="Calibri" panose="020F0502020204030204" pitchFamily="34" charset="0"/>
                <a:cs typeface="Times New Roman" panose="02020603050405020304" pitchFamily="18" charset="0"/>
              </a:rPr>
              <a:t>Gênesis 1:27 </a:t>
            </a:r>
            <a:r>
              <a:rPr lang="pt-BR" sz="2800" dirty="0">
                <a:solidFill>
                  <a:srgbClr val="006666"/>
                </a:solidFill>
                <a:effectLst/>
                <a:latin typeface="Porkis"/>
                <a:ea typeface="Calibri" panose="020F0502020204030204" pitchFamily="34" charset="0"/>
                <a:cs typeface="Times New Roman" panose="02020603050405020304" pitchFamily="18" charset="0"/>
              </a:rPr>
              <a:t>_____________________________________________________</a:t>
            </a:r>
          </a:p>
          <a:p>
            <a:pPr marL="342900" lvl="0" indent="-342900">
              <a:lnSpc>
                <a:spcPct val="107000"/>
              </a:lnSpc>
              <a:buFont typeface="+mj-lt"/>
              <a:buAutoNum type="alphaLcParenR"/>
            </a:pPr>
            <a:r>
              <a:rPr lang="pt-BR" sz="2800" dirty="0">
                <a:solidFill>
                  <a:srgbClr val="006666"/>
                </a:solidFill>
                <a:effectLst/>
                <a:latin typeface="Porkis"/>
                <a:ea typeface="Calibri" panose="020F0502020204030204" pitchFamily="34" charset="0"/>
                <a:cs typeface="Times New Roman" panose="02020603050405020304" pitchFamily="18" charset="0"/>
              </a:rPr>
              <a:t>O que Deus usou para criá-lo? </a:t>
            </a:r>
            <a:r>
              <a:rPr lang="pt-BR" sz="2800" i="1" dirty="0">
                <a:solidFill>
                  <a:srgbClr val="006666"/>
                </a:solidFill>
                <a:effectLst/>
                <a:latin typeface="Porkis"/>
                <a:ea typeface="Calibri" panose="020F0502020204030204" pitchFamily="34" charset="0"/>
                <a:cs typeface="Times New Roman" panose="02020603050405020304" pitchFamily="18" charset="0"/>
              </a:rPr>
              <a:t>Gênesis 2:7 </a:t>
            </a:r>
            <a:r>
              <a:rPr lang="pt-BR" sz="2800" dirty="0">
                <a:solidFill>
                  <a:srgbClr val="006666"/>
                </a:solidFill>
                <a:effectLst/>
                <a:latin typeface="Porkis"/>
                <a:ea typeface="Calibri" panose="020F0502020204030204" pitchFamily="34" charset="0"/>
                <a:cs typeface="Times New Roman" panose="02020603050405020304" pitchFamily="18" charset="0"/>
              </a:rPr>
              <a:t>_____________________________________________________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+mj-lt"/>
              <a:buAutoNum type="alphaLcParenR"/>
            </a:pPr>
            <a:r>
              <a:rPr lang="pt-BR" sz="2800" dirty="0">
                <a:solidFill>
                  <a:srgbClr val="006666"/>
                </a:solidFill>
                <a:effectLst/>
                <a:latin typeface="Porkis"/>
                <a:ea typeface="Calibri" panose="020F0502020204030204" pitchFamily="34" charset="0"/>
                <a:cs typeface="Times New Roman" panose="02020603050405020304" pitchFamily="18" charset="0"/>
              </a:rPr>
              <a:t>Que atividade Deus deu para o homem fazer após a criação? </a:t>
            </a:r>
            <a:r>
              <a:rPr lang="pt-BR" sz="2800" i="1" dirty="0">
                <a:solidFill>
                  <a:srgbClr val="006666"/>
                </a:solidFill>
                <a:effectLst/>
                <a:latin typeface="Porkis"/>
                <a:ea typeface="Calibri" panose="020F0502020204030204" pitchFamily="34" charset="0"/>
                <a:cs typeface="Times New Roman" panose="02020603050405020304" pitchFamily="18" charset="0"/>
              </a:rPr>
              <a:t>Gênesis 1:28 </a:t>
            </a:r>
            <a:r>
              <a:rPr lang="pt-BR" sz="2800" dirty="0">
                <a:solidFill>
                  <a:srgbClr val="006666"/>
                </a:solidFill>
                <a:effectLst/>
                <a:latin typeface="Porkis"/>
                <a:ea typeface="Calibri" panose="020F0502020204030204" pitchFamily="34" charset="0"/>
                <a:cs typeface="Times New Roman" panose="02020603050405020304" pitchFamily="18" charset="0"/>
              </a:rPr>
              <a:t>______________________________________________________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0F10688C-C41B-43DB-AC4D-433BF2DE5F8C}"/>
              </a:ext>
            </a:extLst>
          </p:cNvPr>
          <p:cNvSpPr txBox="1"/>
          <p:nvPr/>
        </p:nvSpPr>
        <p:spPr>
          <a:xfrm>
            <a:off x="1286538" y="2569651"/>
            <a:ext cx="42604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solidFill>
                  <a:srgbClr val="FF0000"/>
                </a:solidFill>
                <a:latin typeface="Porkys"/>
              </a:rPr>
              <a:t>A imagem de Deus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AD8FAFD8-B4BD-43ED-8C5F-EB8230C81A72}"/>
              </a:ext>
            </a:extLst>
          </p:cNvPr>
          <p:cNvSpPr txBox="1"/>
          <p:nvPr/>
        </p:nvSpPr>
        <p:spPr>
          <a:xfrm>
            <a:off x="1286537" y="3503520"/>
            <a:ext cx="42604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solidFill>
                  <a:srgbClr val="FF0000"/>
                </a:solidFill>
                <a:latin typeface="Porkys"/>
              </a:rPr>
              <a:t>Pó da terra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1DEE9C85-55D0-4BCE-8723-5C8D43C723CD}"/>
              </a:ext>
            </a:extLst>
          </p:cNvPr>
          <p:cNvSpPr txBox="1"/>
          <p:nvPr/>
        </p:nvSpPr>
        <p:spPr>
          <a:xfrm>
            <a:off x="1286536" y="4393400"/>
            <a:ext cx="59967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solidFill>
                  <a:srgbClr val="FF0000"/>
                </a:solidFill>
                <a:latin typeface="Porkys"/>
              </a:rPr>
              <a:t>Cuidar dos peixes, aves e animais</a:t>
            </a:r>
          </a:p>
        </p:txBody>
      </p:sp>
    </p:spTree>
    <p:extLst>
      <p:ext uri="{BB962C8B-B14F-4D97-AF65-F5344CB8AC3E}">
        <p14:creationId xmlns:p14="http://schemas.microsoft.com/office/powerpoint/2010/main" val="2935947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597EB063-A10C-4BB5-A7C9-546D28D08E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138" cy="6858000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78C3FACC-E342-4A6A-9E04-61E1CF41E0EF}"/>
              </a:ext>
            </a:extLst>
          </p:cNvPr>
          <p:cNvSpPr txBox="1"/>
          <p:nvPr/>
        </p:nvSpPr>
        <p:spPr>
          <a:xfrm>
            <a:off x="1036841" y="1811050"/>
            <a:ext cx="10117455" cy="2684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lvl="0" indent="-514350">
              <a:lnSpc>
                <a:spcPct val="107000"/>
              </a:lnSpc>
              <a:spcAft>
                <a:spcPts val="800"/>
              </a:spcAft>
              <a:buFont typeface="+mj-lt"/>
              <a:buAutoNum type="arabicPeriod" startAt="5"/>
            </a:pPr>
            <a:r>
              <a:rPr lang="pt-BR" sz="2800" b="1" dirty="0">
                <a:solidFill>
                  <a:srgbClr val="006666"/>
                </a:solidFill>
                <a:effectLst/>
                <a:latin typeface="Porkis"/>
                <a:ea typeface="Calibri" panose="020F0502020204030204" pitchFamily="34" charset="0"/>
                <a:cs typeface="Times New Roman" panose="02020603050405020304" pitchFamily="18" charset="0"/>
              </a:rPr>
              <a:t>Complete:</a:t>
            </a:r>
          </a:p>
          <a:p>
            <a:pPr lvl="0">
              <a:lnSpc>
                <a:spcPct val="107000"/>
              </a:lnSpc>
              <a:spcAft>
                <a:spcPts val="800"/>
              </a:spcAft>
            </a:pPr>
            <a:endParaRPr lang="pt-BR" sz="2800" dirty="0">
              <a:solidFill>
                <a:srgbClr val="006666"/>
              </a:solidFill>
              <a:effectLst/>
              <a:latin typeface="Porkis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2800" dirty="0">
                <a:solidFill>
                  <a:srgbClr val="006666"/>
                </a:solidFill>
                <a:effectLst/>
                <a:latin typeface="Porkis"/>
                <a:ea typeface="Calibri" panose="020F0502020204030204" pitchFamily="34" charset="0"/>
                <a:cs typeface="Times New Roman" panose="02020603050405020304" pitchFamily="18" charset="0"/>
              </a:rPr>
              <a:t>“Pela palavra do Senhor foram feitos os ____________, e todo o ________________ deles pelo _____________da sua boca”. 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2800" dirty="0">
                <a:solidFill>
                  <a:srgbClr val="006666"/>
                </a:solidFill>
                <a:effectLst/>
                <a:latin typeface="Porkis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t-BR" sz="2400" b="1" i="1" dirty="0">
                <a:solidFill>
                  <a:srgbClr val="006666"/>
                </a:solidFill>
                <a:effectLst/>
                <a:latin typeface="Porkis"/>
                <a:ea typeface="Calibri" panose="020F0502020204030204" pitchFamily="34" charset="0"/>
                <a:cs typeface="Times New Roman" panose="02020603050405020304" pitchFamily="18" charset="0"/>
              </a:rPr>
              <a:t>Salmos 33:6 e 9</a:t>
            </a:r>
            <a:endParaRPr lang="pt-BR" sz="2800" b="1" i="1" dirty="0">
              <a:solidFill>
                <a:srgbClr val="006666"/>
              </a:solidFill>
              <a:effectLst/>
              <a:latin typeface="Porkis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5F3E6831-03AD-48E8-B5AA-5F20C022B0CE}"/>
              </a:ext>
            </a:extLst>
          </p:cNvPr>
          <p:cNvSpPr txBox="1"/>
          <p:nvPr/>
        </p:nvSpPr>
        <p:spPr>
          <a:xfrm>
            <a:off x="6702500" y="2844225"/>
            <a:ext cx="23883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dirty="0">
                <a:solidFill>
                  <a:srgbClr val="FF0000"/>
                </a:solidFill>
                <a:latin typeface="Porkys"/>
              </a:rPr>
              <a:t>céus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92D23328-99FB-4766-88C3-E0F38F24F3D9}"/>
              </a:ext>
            </a:extLst>
          </p:cNvPr>
          <p:cNvSpPr txBox="1"/>
          <p:nvPr/>
        </p:nvSpPr>
        <p:spPr>
          <a:xfrm>
            <a:off x="1228227" y="3294798"/>
            <a:ext cx="23883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dirty="0">
                <a:solidFill>
                  <a:srgbClr val="FF0000"/>
                </a:solidFill>
                <a:latin typeface="Porkys"/>
              </a:rPr>
              <a:t>exército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3AF5E8D0-5A75-4ABE-BC73-1B249FFEA4A9}"/>
              </a:ext>
            </a:extLst>
          </p:cNvPr>
          <p:cNvSpPr txBox="1"/>
          <p:nvPr/>
        </p:nvSpPr>
        <p:spPr>
          <a:xfrm>
            <a:off x="5508331" y="3294797"/>
            <a:ext cx="23883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dirty="0">
                <a:solidFill>
                  <a:srgbClr val="FF0000"/>
                </a:solidFill>
                <a:latin typeface="Porkys"/>
              </a:rPr>
              <a:t>sopro</a:t>
            </a:r>
          </a:p>
        </p:txBody>
      </p:sp>
    </p:spTree>
    <p:extLst>
      <p:ext uri="{BB962C8B-B14F-4D97-AF65-F5344CB8AC3E}">
        <p14:creationId xmlns:p14="http://schemas.microsoft.com/office/powerpoint/2010/main" val="5922383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597EB063-A10C-4BB5-A7C9-546D28D08E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" y="0"/>
            <a:ext cx="12191138" cy="6858000"/>
          </a:xfrm>
          <a:prstGeom prst="rect">
            <a:avLst/>
          </a:prstGeom>
        </p:spPr>
      </p:pic>
      <p:sp>
        <p:nvSpPr>
          <p:cNvPr id="4" name="Retângulo 3">
            <a:extLst>
              <a:ext uri="{FF2B5EF4-FFF2-40B4-BE49-F238E27FC236}">
                <a16:creationId xmlns:a16="http://schemas.microsoft.com/office/drawing/2014/main" id="{FB5148DF-8674-43BA-A61F-BDEBB1BF2909}"/>
              </a:ext>
            </a:extLst>
          </p:cNvPr>
          <p:cNvSpPr/>
          <p:nvPr/>
        </p:nvSpPr>
        <p:spPr>
          <a:xfrm>
            <a:off x="1916430" y="0"/>
            <a:ext cx="8359140" cy="949494"/>
          </a:xfrm>
          <a:prstGeom prst="rect">
            <a:avLst/>
          </a:prstGeom>
          <a:solidFill>
            <a:srgbClr val="0066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F70DD545-1836-4996-A112-BE34A73DD593}"/>
              </a:ext>
            </a:extLst>
          </p:cNvPr>
          <p:cNvSpPr txBox="1"/>
          <p:nvPr/>
        </p:nvSpPr>
        <p:spPr>
          <a:xfrm>
            <a:off x="2179674" y="82396"/>
            <a:ext cx="7644810" cy="784702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sz="4400" b="1" dirty="0">
                <a:solidFill>
                  <a:schemeClr val="bg1"/>
                </a:solidFill>
                <a:effectLst/>
                <a:latin typeface="Porkys"/>
                <a:ea typeface="Calibri" panose="020F0502020204030204" pitchFamily="34" charset="0"/>
                <a:cs typeface="Times New Roman" panose="02020603050405020304" pitchFamily="18" charset="0"/>
              </a:rPr>
              <a:t>DECIFRANDO O MAPA</a:t>
            </a:r>
            <a:endParaRPr lang="pt-BR" sz="4400" dirty="0">
              <a:solidFill>
                <a:schemeClr val="bg1"/>
              </a:solidFill>
              <a:effectLst/>
              <a:latin typeface="Porkys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5101D0CF-13E3-47AC-951E-5CB4C06EFB08}"/>
              </a:ext>
            </a:extLst>
          </p:cNvPr>
          <p:cNvSpPr txBox="1"/>
          <p:nvPr/>
        </p:nvSpPr>
        <p:spPr>
          <a:xfrm>
            <a:off x="1465520" y="1860182"/>
            <a:ext cx="9260959" cy="2376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14350" lvl="0" indent="-514350">
              <a:lnSpc>
                <a:spcPct val="107000"/>
              </a:lnSpc>
              <a:buFont typeface="+mj-lt"/>
              <a:buAutoNum type="arabicPeriod" startAt="6"/>
            </a:pPr>
            <a:r>
              <a:rPr lang="pt-BR" sz="2800" b="1" dirty="0">
                <a:solidFill>
                  <a:srgbClr val="006666"/>
                </a:solidFill>
                <a:effectLst/>
                <a:latin typeface="Porkis"/>
                <a:ea typeface="Calibri" panose="020F0502020204030204" pitchFamily="34" charset="0"/>
                <a:cs typeface="Times New Roman" panose="02020603050405020304" pitchFamily="18" charset="0"/>
              </a:rPr>
              <a:t>Encontre no quadro abaixo coisas que Deus criou durante a semana:</a:t>
            </a:r>
            <a:r>
              <a:rPr lang="pt-BR" sz="2800" dirty="0">
                <a:solidFill>
                  <a:srgbClr val="006666"/>
                </a:solidFill>
                <a:effectLst/>
                <a:latin typeface="Porkis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lvl="0">
              <a:lnSpc>
                <a:spcPct val="107000"/>
              </a:lnSpc>
            </a:pPr>
            <a:endParaRPr lang="pt-BR" sz="2800" dirty="0">
              <a:solidFill>
                <a:srgbClr val="006666"/>
              </a:solidFill>
              <a:effectLst/>
              <a:latin typeface="Porkis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>
              <a:lnSpc>
                <a:spcPct val="107000"/>
              </a:lnSpc>
              <a:spcAft>
                <a:spcPts val="800"/>
              </a:spcAft>
            </a:pPr>
            <a:r>
              <a:rPr lang="pt-BR" sz="2800" dirty="0">
                <a:solidFill>
                  <a:srgbClr val="006666"/>
                </a:solidFill>
                <a:effectLst/>
                <a:latin typeface="Porkis"/>
                <a:ea typeface="Calibri" panose="020F0502020204030204" pitchFamily="34" charset="0"/>
                <a:cs typeface="Times New Roman" panose="02020603050405020304" pitchFamily="18" charset="0"/>
              </a:rPr>
              <a:t>ESTRELA – RÉPTEIS – SOL – LUA – PEIXES – FLORES – FIRMAMENTO – AVES – TERRA – ÁGUA – HOMEM</a:t>
            </a:r>
          </a:p>
        </p:txBody>
      </p:sp>
    </p:spTree>
    <p:extLst>
      <p:ext uri="{BB962C8B-B14F-4D97-AF65-F5344CB8AC3E}">
        <p14:creationId xmlns:p14="http://schemas.microsoft.com/office/powerpoint/2010/main" val="2338933098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539</TotalTime>
  <Words>620</Words>
  <Application>Microsoft Office PowerPoint</Application>
  <PresentationFormat>Widescreen</PresentationFormat>
  <Paragraphs>149</Paragraphs>
  <Slides>13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10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13</vt:i4>
      </vt:variant>
    </vt:vector>
  </HeadingPairs>
  <TitlesOfParts>
    <vt:vector size="24" baseType="lpstr">
      <vt:lpstr>Adobe Fan Heiti Std B</vt:lpstr>
      <vt:lpstr>Adobe Gothic Std B</vt:lpstr>
      <vt:lpstr>Arial</vt:lpstr>
      <vt:lpstr>Arial Black</vt:lpstr>
      <vt:lpstr>Calibri</vt:lpstr>
      <vt:lpstr>Calibri Light</vt:lpstr>
      <vt:lpstr>Porkh</vt:lpstr>
      <vt:lpstr>Porkis</vt:lpstr>
      <vt:lpstr>Porks</vt:lpstr>
      <vt:lpstr>Porkys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Monize Diniz Silva</dc:creator>
  <cp:lastModifiedBy>Jenefer Silva Monteiro</cp:lastModifiedBy>
  <cp:revision>10</cp:revision>
  <dcterms:created xsi:type="dcterms:W3CDTF">2021-01-20T02:08:44Z</dcterms:created>
  <dcterms:modified xsi:type="dcterms:W3CDTF">2021-02-18T19:01:29Z</dcterms:modified>
</cp:coreProperties>
</file>