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7" r:id="rId7"/>
    <p:sldId id="261" r:id="rId8"/>
    <p:sldId id="264" r:id="rId9"/>
    <p:sldId id="268" r:id="rId10"/>
    <p:sldId id="265" r:id="rId11"/>
    <p:sldId id="266" r:id="rId1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FCF600"/>
    <a:srgbClr val="FFFFFF"/>
    <a:srgbClr val="E1EF5F"/>
    <a:srgbClr val="009999"/>
    <a:srgbClr val="008080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1FC0B1-63F2-40CB-A903-F635C0E542E6}" v="285" dt="2021-02-18T20:14:14.5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efer Silva Monteiro" userId="bb9653d8-75ff-41bd-8c0e-aae66cfce529" providerId="ADAL" clId="{688C4339-8992-4B19-8799-927A909C1B43}"/>
    <pc:docChg chg="undo custSel addSld modSld sldOrd">
      <pc:chgData name="Jenefer Silva Monteiro" userId="bb9653d8-75ff-41bd-8c0e-aae66cfce529" providerId="ADAL" clId="{688C4339-8992-4B19-8799-927A909C1B43}" dt="2021-02-03T14:52:38.126" v="677" actId="113"/>
      <pc:docMkLst>
        <pc:docMk/>
      </pc:docMkLst>
      <pc:sldChg chg="modSp mod">
        <pc:chgData name="Jenefer Silva Monteiro" userId="bb9653d8-75ff-41bd-8c0e-aae66cfce529" providerId="ADAL" clId="{688C4339-8992-4B19-8799-927A909C1B43}" dt="2021-02-02T20:00:28.592" v="160" actId="403"/>
        <pc:sldMkLst>
          <pc:docMk/>
          <pc:sldMk cId="1588459644" sldId="257"/>
        </pc:sldMkLst>
        <pc:spChg chg="mod">
          <ac:chgData name="Jenefer Silva Monteiro" userId="bb9653d8-75ff-41bd-8c0e-aae66cfce529" providerId="ADAL" clId="{688C4339-8992-4B19-8799-927A909C1B43}" dt="2021-02-02T20:00:28.592" v="160" actId="403"/>
          <ac:spMkLst>
            <pc:docMk/>
            <pc:sldMk cId="1588459644" sldId="257"/>
            <ac:spMk id="3" creationId="{78C3FACC-E342-4A6A-9E04-61E1CF41E0EF}"/>
          </ac:spMkLst>
        </pc:spChg>
      </pc:sldChg>
      <pc:sldChg chg="addSp delSp modSp mod delAnim modAnim">
        <pc:chgData name="Jenefer Silva Monteiro" userId="bb9653d8-75ff-41bd-8c0e-aae66cfce529" providerId="ADAL" clId="{688C4339-8992-4B19-8799-927A909C1B43}" dt="2021-02-02T19:10:58.734" v="9"/>
        <pc:sldMkLst>
          <pc:docMk/>
          <pc:sldMk cId="1836062072" sldId="258"/>
        </pc:sldMkLst>
        <pc:spChg chg="del">
          <ac:chgData name="Jenefer Silva Monteiro" userId="bb9653d8-75ff-41bd-8c0e-aae66cfce529" providerId="ADAL" clId="{688C4339-8992-4B19-8799-927A909C1B43}" dt="2021-02-02T19:10:24.543" v="2" actId="478"/>
          <ac:spMkLst>
            <pc:docMk/>
            <pc:sldMk cId="1836062072" sldId="258"/>
            <ac:spMk id="2" creationId="{95BE436C-8EA3-4927-9D2A-541CD98ADE0D}"/>
          </ac:spMkLst>
        </pc:spChg>
        <pc:spChg chg="add del mod">
          <ac:chgData name="Jenefer Silva Monteiro" userId="bb9653d8-75ff-41bd-8c0e-aae66cfce529" providerId="ADAL" clId="{688C4339-8992-4B19-8799-927A909C1B43}" dt="2021-02-02T19:10:20.773" v="1" actId="478"/>
          <ac:spMkLst>
            <pc:docMk/>
            <pc:sldMk cId="1836062072" sldId="258"/>
            <ac:spMk id="6" creationId="{EC7959D6-BF18-4D5C-BCE5-1732532048BA}"/>
          </ac:spMkLst>
        </pc:spChg>
        <pc:spChg chg="del">
          <ac:chgData name="Jenefer Silva Monteiro" userId="bb9653d8-75ff-41bd-8c0e-aae66cfce529" providerId="ADAL" clId="{688C4339-8992-4B19-8799-927A909C1B43}" dt="2021-02-02T19:10:38.306" v="8" actId="478"/>
          <ac:spMkLst>
            <pc:docMk/>
            <pc:sldMk cId="1836062072" sldId="258"/>
            <ac:spMk id="7" creationId="{DCAA4461-D3B9-485A-98E6-3E277E49E6B5}"/>
          </ac:spMkLst>
        </pc:spChg>
        <pc:spChg chg="add del mod">
          <ac:chgData name="Jenefer Silva Monteiro" userId="bb9653d8-75ff-41bd-8c0e-aae66cfce529" providerId="ADAL" clId="{688C4339-8992-4B19-8799-927A909C1B43}" dt="2021-02-02T19:10:35.734" v="7" actId="478"/>
          <ac:spMkLst>
            <pc:docMk/>
            <pc:sldMk cId="1836062072" sldId="258"/>
            <ac:spMk id="8" creationId="{82B147A8-9D5C-4C02-806F-F9172FDE8069}"/>
          </ac:spMkLst>
        </pc:spChg>
        <pc:spChg chg="add mod">
          <ac:chgData name="Jenefer Silva Monteiro" userId="bb9653d8-75ff-41bd-8c0e-aae66cfce529" providerId="ADAL" clId="{688C4339-8992-4B19-8799-927A909C1B43}" dt="2021-02-02T19:10:26.496" v="3"/>
          <ac:spMkLst>
            <pc:docMk/>
            <pc:sldMk cId="1836062072" sldId="258"/>
            <ac:spMk id="9" creationId="{F269F941-C774-482F-A9F3-2B04CE8F324B}"/>
          </ac:spMkLst>
        </pc:spChg>
        <pc:spChg chg="add del mod">
          <ac:chgData name="Jenefer Silva Monteiro" userId="bb9653d8-75ff-41bd-8c0e-aae66cfce529" providerId="ADAL" clId="{688C4339-8992-4B19-8799-927A909C1B43}" dt="2021-02-02T19:10:31.515" v="4" actId="478"/>
          <ac:spMkLst>
            <pc:docMk/>
            <pc:sldMk cId="1836062072" sldId="258"/>
            <ac:spMk id="10" creationId="{E699F3F6-D6A2-44BA-BF85-C2320C99359E}"/>
          </ac:spMkLst>
        </pc:spChg>
        <pc:spChg chg="add mod">
          <ac:chgData name="Jenefer Silva Monteiro" userId="bb9653d8-75ff-41bd-8c0e-aae66cfce529" providerId="ADAL" clId="{688C4339-8992-4B19-8799-927A909C1B43}" dt="2021-02-02T19:10:58.734" v="9"/>
          <ac:spMkLst>
            <pc:docMk/>
            <pc:sldMk cId="1836062072" sldId="258"/>
            <ac:spMk id="11" creationId="{EB2E4B96-223B-4B6B-A5BB-5BEEA5AFBC59}"/>
          </ac:spMkLst>
        </pc:spChg>
      </pc:sldChg>
      <pc:sldChg chg="addSp delSp modSp mod">
        <pc:chgData name="Jenefer Silva Monteiro" userId="bb9653d8-75ff-41bd-8c0e-aae66cfce529" providerId="ADAL" clId="{688C4339-8992-4B19-8799-927A909C1B43}" dt="2021-02-03T13:20:04.598" v="367" actId="1076"/>
        <pc:sldMkLst>
          <pc:docMk/>
          <pc:sldMk cId="1282345958" sldId="259"/>
        </pc:sldMkLst>
        <pc:spChg chg="del">
          <ac:chgData name="Jenefer Silva Monteiro" userId="bb9653d8-75ff-41bd-8c0e-aae66cfce529" providerId="ADAL" clId="{688C4339-8992-4B19-8799-927A909C1B43}" dt="2021-02-02T19:11:12.392" v="10" actId="478"/>
          <ac:spMkLst>
            <pc:docMk/>
            <pc:sldMk cId="1282345958" sldId="259"/>
            <ac:spMk id="4" creationId="{5DA8FA13-5D8F-496F-9794-F88ADCCAF218}"/>
          </ac:spMkLst>
        </pc:spChg>
        <pc:spChg chg="add mod">
          <ac:chgData name="Jenefer Silva Monteiro" userId="bb9653d8-75ff-41bd-8c0e-aae66cfce529" providerId="ADAL" clId="{688C4339-8992-4B19-8799-927A909C1B43}" dt="2021-02-02T19:54:41.588" v="137" actId="1076"/>
          <ac:spMkLst>
            <pc:docMk/>
            <pc:sldMk cId="1282345958" sldId="259"/>
            <ac:spMk id="6" creationId="{BA76F36E-C267-4441-9D2E-AA92CA8C9275}"/>
          </ac:spMkLst>
        </pc:spChg>
        <pc:spChg chg="add mod ord">
          <ac:chgData name="Jenefer Silva Monteiro" userId="bb9653d8-75ff-41bd-8c0e-aae66cfce529" providerId="ADAL" clId="{688C4339-8992-4B19-8799-927A909C1B43}" dt="2021-02-02T19:54:41.588" v="137" actId="1076"/>
          <ac:spMkLst>
            <pc:docMk/>
            <pc:sldMk cId="1282345958" sldId="259"/>
            <ac:spMk id="9" creationId="{1BE8B13B-CC35-43F0-B89B-3872CE6FDB39}"/>
          </ac:spMkLst>
        </pc:spChg>
        <pc:spChg chg="add del mod ord">
          <ac:chgData name="Jenefer Silva Monteiro" userId="bb9653d8-75ff-41bd-8c0e-aae66cfce529" providerId="ADAL" clId="{688C4339-8992-4B19-8799-927A909C1B43}" dt="2021-02-02T19:49:29.101" v="84" actId="478"/>
          <ac:spMkLst>
            <pc:docMk/>
            <pc:sldMk cId="1282345958" sldId="259"/>
            <ac:spMk id="10" creationId="{72FE69DF-70FF-416C-A202-FD28AB3925AA}"/>
          </ac:spMkLst>
        </pc:spChg>
        <pc:picChg chg="add del mod">
          <ac:chgData name="Jenefer Silva Monteiro" userId="bb9653d8-75ff-41bd-8c0e-aae66cfce529" providerId="ADAL" clId="{688C4339-8992-4B19-8799-927A909C1B43}" dt="2021-02-02T19:13:35.731" v="17" actId="478"/>
          <ac:picMkLst>
            <pc:docMk/>
            <pc:sldMk cId="1282345958" sldId="259"/>
            <ac:picMk id="2" creationId="{4E859F12-911C-4784-9D13-35652D0EA550}"/>
          </ac:picMkLst>
        </pc:picChg>
        <pc:picChg chg="del">
          <ac:chgData name="Jenefer Silva Monteiro" userId="bb9653d8-75ff-41bd-8c0e-aae66cfce529" providerId="ADAL" clId="{688C4339-8992-4B19-8799-927A909C1B43}" dt="2021-02-02T19:32:53.125" v="18" actId="478"/>
          <ac:picMkLst>
            <pc:docMk/>
            <pc:sldMk cId="1282345958" sldId="259"/>
            <ac:picMk id="3" creationId="{63D106C2-F211-4229-B32E-D0D190591B1F}"/>
          </ac:picMkLst>
        </pc:picChg>
        <pc:picChg chg="del">
          <ac:chgData name="Jenefer Silva Monteiro" userId="bb9653d8-75ff-41bd-8c0e-aae66cfce529" providerId="ADAL" clId="{688C4339-8992-4B19-8799-927A909C1B43}" dt="2021-02-02T19:11:27.447" v="12" actId="478"/>
          <ac:picMkLst>
            <pc:docMk/>
            <pc:sldMk cId="1282345958" sldId="259"/>
            <ac:picMk id="5" creationId="{32565051-BBF5-49CA-81D1-398559810674}"/>
          </ac:picMkLst>
        </pc:picChg>
        <pc:picChg chg="add mod ord modCrop">
          <ac:chgData name="Jenefer Silva Monteiro" userId="bb9653d8-75ff-41bd-8c0e-aae66cfce529" providerId="ADAL" clId="{688C4339-8992-4B19-8799-927A909C1B43}" dt="2021-02-03T13:20:04.598" v="367" actId="1076"/>
          <ac:picMkLst>
            <pc:docMk/>
            <pc:sldMk cId="1282345958" sldId="259"/>
            <ac:picMk id="8" creationId="{80C5F50F-7591-4601-955F-28EB4FDFF0BF}"/>
          </ac:picMkLst>
        </pc:picChg>
      </pc:sldChg>
      <pc:sldChg chg="addSp delSp modSp mod">
        <pc:chgData name="Jenefer Silva Monteiro" userId="bb9653d8-75ff-41bd-8c0e-aae66cfce529" providerId="ADAL" clId="{688C4339-8992-4B19-8799-927A909C1B43}" dt="2021-02-03T13:20:49.728" v="368" actId="29295"/>
        <pc:sldMkLst>
          <pc:docMk/>
          <pc:sldMk cId="3700814585" sldId="260"/>
        </pc:sldMkLst>
        <pc:spChg chg="mod">
          <ac:chgData name="Jenefer Silva Monteiro" userId="bb9653d8-75ff-41bd-8c0e-aae66cfce529" providerId="ADAL" clId="{688C4339-8992-4B19-8799-927A909C1B43}" dt="2021-02-02T20:02:51.684" v="181" actId="114"/>
          <ac:spMkLst>
            <pc:docMk/>
            <pc:sldMk cId="3700814585" sldId="260"/>
            <ac:spMk id="3" creationId="{78C3FACC-E342-4A6A-9E04-61E1CF41E0EF}"/>
          </ac:spMkLst>
        </pc:spChg>
        <pc:picChg chg="del">
          <ac:chgData name="Jenefer Silva Monteiro" userId="bb9653d8-75ff-41bd-8c0e-aae66cfce529" providerId="ADAL" clId="{688C4339-8992-4B19-8799-927A909C1B43}" dt="2021-02-03T13:11:23.880" v="344" actId="478"/>
          <ac:picMkLst>
            <pc:docMk/>
            <pc:sldMk cId="3700814585" sldId="260"/>
            <ac:picMk id="2" creationId="{597EB063-A10C-4BB5-A7C9-546D28D08E44}"/>
          </ac:picMkLst>
        </pc:picChg>
        <pc:picChg chg="add del mod">
          <ac:chgData name="Jenefer Silva Monteiro" userId="bb9653d8-75ff-41bd-8c0e-aae66cfce529" providerId="ADAL" clId="{688C4339-8992-4B19-8799-927A909C1B43}" dt="2021-02-02T20:05:04.648" v="186" actId="478"/>
          <ac:picMkLst>
            <pc:docMk/>
            <pc:sldMk cId="3700814585" sldId="260"/>
            <ac:picMk id="4" creationId="{1AF698B9-F927-4169-B4DD-5241A114A11E}"/>
          </ac:picMkLst>
        </pc:picChg>
        <pc:picChg chg="add del">
          <ac:chgData name="Jenefer Silva Monteiro" userId="bb9653d8-75ff-41bd-8c0e-aae66cfce529" providerId="ADAL" clId="{688C4339-8992-4B19-8799-927A909C1B43}" dt="2021-02-03T12:52:03.905" v="242" actId="478"/>
          <ac:picMkLst>
            <pc:docMk/>
            <pc:sldMk cId="3700814585" sldId="260"/>
            <ac:picMk id="4" creationId="{244480F4-8DFC-48AB-9ED8-888E73D481D6}"/>
          </ac:picMkLst>
        </pc:picChg>
        <pc:picChg chg="add del mod">
          <ac:chgData name="Jenefer Silva Monteiro" userId="bb9653d8-75ff-41bd-8c0e-aae66cfce529" providerId="ADAL" clId="{688C4339-8992-4B19-8799-927A909C1B43}" dt="2021-02-03T12:52:53.014" v="250" actId="478"/>
          <ac:picMkLst>
            <pc:docMk/>
            <pc:sldMk cId="3700814585" sldId="260"/>
            <ac:picMk id="5" creationId="{837B158F-8B78-4C17-825B-BE422C518BC8}"/>
          </ac:picMkLst>
        </pc:picChg>
        <pc:picChg chg="del">
          <ac:chgData name="Jenefer Silva Monteiro" userId="bb9653d8-75ff-41bd-8c0e-aae66cfce529" providerId="ADAL" clId="{688C4339-8992-4B19-8799-927A909C1B43}" dt="2021-02-02T20:01:02.987" v="162" actId="478"/>
          <ac:picMkLst>
            <pc:docMk/>
            <pc:sldMk cId="3700814585" sldId="260"/>
            <ac:picMk id="5" creationId="{BC24FFC1-8558-46BC-8CBE-7FAB6101B5F0}"/>
          </ac:picMkLst>
        </pc:picChg>
        <pc:picChg chg="add del mod">
          <ac:chgData name="Jenefer Silva Monteiro" userId="bb9653d8-75ff-41bd-8c0e-aae66cfce529" providerId="ADAL" clId="{688C4339-8992-4B19-8799-927A909C1B43}" dt="2021-02-03T12:54:08.809" v="256" actId="478"/>
          <ac:picMkLst>
            <pc:docMk/>
            <pc:sldMk cId="3700814585" sldId="260"/>
            <ac:picMk id="6" creationId="{569E173D-9399-4AD9-9D27-1678DE95887A}"/>
          </ac:picMkLst>
        </pc:picChg>
        <pc:picChg chg="add del mod">
          <ac:chgData name="Jenefer Silva Monteiro" userId="bb9653d8-75ff-41bd-8c0e-aae66cfce529" providerId="ADAL" clId="{688C4339-8992-4B19-8799-927A909C1B43}" dt="2021-02-02T20:07:18.471" v="189"/>
          <ac:picMkLst>
            <pc:docMk/>
            <pc:sldMk cId="3700814585" sldId="260"/>
            <ac:picMk id="6" creationId="{F1943BF4-7114-4B67-A6AA-8C4F1D73B55B}"/>
          </ac:picMkLst>
        </pc:picChg>
        <pc:picChg chg="add del mod ord">
          <ac:chgData name="Jenefer Silva Monteiro" userId="bb9653d8-75ff-41bd-8c0e-aae66cfce529" providerId="ADAL" clId="{688C4339-8992-4B19-8799-927A909C1B43}" dt="2021-02-03T13:11:27.100" v="345" actId="478"/>
          <ac:picMkLst>
            <pc:docMk/>
            <pc:sldMk cId="3700814585" sldId="260"/>
            <ac:picMk id="7" creationId="{002C5C24-3262-4E59-8E76-E3F8DB6A36DB}"/>
          </ac:picMkLst>
        </pc:picChg>
        <pc:picChg chg="add del mod">
          <ac:chgData name="Jenefer Silva Monteiro" userId="bb9653d8-75ff-41bd-8c0e-aae66cfce529" providerId="ADAL" clId="{688C4339-8992-4B19-8799-927A909C1B43}" dt="2021-02-03T13:11:32.283" v="348" actId="478"/>
          <ac:picMkLst>
            <pc:docMk/>
            <pc:sldMk cId="3700814585" sldId="260"/>
            <ac:picMk id="8" creationId="{34616A46-BF24-4D95-A8D4-DB821FD61090}"/>
          </ac:picMkLst>
        </pc:picChg>
        <pc:picChg chg="add del mod">
          <ac:chgData name="Jenefer Silva Monteiro" userId="bb9653d8-75ff-41bd-8c0e-aae66cfce529" providerId="ADAL" clId="{688C4339-8992-4B19-8799-927A909C1B43}" dt="2021-02-03T13:11:30.518" v="347" actId="478"/>
          <ac:picMkLst>
            <pc:docMk/>
            <pc:sldMk cId="3700814585" sldId="260"/>
            <ac:picMk id="9" creationId="{ED39AAEB-A25D-4174-8A18-EA8394812DDB}"/>
          </ac:picMkLst>
        </pc:picChg>
        <pc:picChg chg="add del mod ord">
          <ac:chgData name="Jenefer Silva Monteiro" userId="bb9653d8-75ff-41bd-8c0e-aae66cfce529" providerId="ADAL" clId="{688C4339-8992-4B19-8799-927A909C1B43}" dt="2021-02-03T13:11:28.827" v="346" actId="478"/>
          <ac:picMkLst>
            <pc:docMk/>
            <pc:sldMk cId="3700814585" sldId="260"/>
            <ac:picMk id="10" creationId="{9DA44ABD-C2F5-4360-BB1B-B7274D2B8A49}"/>
          </ac:picMkLst>
        </pc:picChg>
        <pc:picChg chg="add del">
          <ac:chgData name="Jenefer Silva Monteiro" userId="bb9653d8-75ff-41bd-8c0e-aae66cfce529" providerId="ADAL" clId="{688C4339-8992-4B19-8799-927A909C1B43}" dt="2021-02-03T12:54:44.481" v="258" actId="478"/>
          <ac:picMkLst>
            <pc:docMk/>
            <pc:sldMk cId="3700814585" sldId="260"/>
            <ac:picMk id="11" creationId="{E10C89C2-6C36-434E-9C17-9C5C40CE116C}"/>
          </ac:picMkLst>
        </pc:picChg>
        <pc:picChg chg="add mod ord modCrop">
          <ac:chgData name="Jenefer Silva Monteiro" userId="bb9653d8-75ff-41bd-8c0e-aae66cfce529" providerId="ADAL" clId="{688C4339-8992-4B19-8799-927A909C1B43}" dt="2021-02-03T13:20:49.728" v="368" actId="29295"/>
          <ac:picMkLst>
            <pc:docMk/>
            <pc:sldMk cId="3700814585" sldId="260"/>
            <ac:picMk id="12" creationId="{A565F264-CF35-4DEE-B042-FA11B61BC326}"/>
          </ac:picMkLst>
        </pc:picChg>
      </pc:sldChg>
      <pc:sldChg chg="addSp modSp mod">
        <pc:chgData name="Jenefer Silva Monteiro" userId="bb9653d8-75ff-41bd-8c0e-aae66cfce529" providerId="ADAL" clId="{688C4339-8992-4B19-8799-927A909C1B43}" dt="2021-02-03T13:03:51.852" v="283" actId="1076"/>
        <pc:sldMkLst>
          <pc:docMk/>
          <pc:sldMk cId="1800506115" sldId="261"/>
        </pc:sldMkLst>
        <pc:spChg chg="mod">
          <ac:chgData name="Jenefer Silva Monteiro" userId="bb9653d8-75ff-41bd-8c0e-aae66cfce529" providerId="ADAL" clId="{688C4339-8992-4B19-8799-927A909C1B43}" dt="2021-02-03T12:55:55.260" v="259" actId="11"/>
          <ac:spMkLst>
            <pc:docMk/>
            <pc:sldMk cId="1800506115" sldId="261"/>
            <ac:spMk id="3" creationId="{78C3FACC-E342-4A6A-9E04-61E1CF41E0EF}"/>
          </ac:spMkLst>
        </pc:spChg>
        <pc:picChg chg="add mod modCrop">
          <ac:chgData name="Jenefer Silva Monteiro" userId="bb9653d8-75ff-41bd-8c0e-aae66cfce529" providerId="ADAL" clId="{688C4339-8992-4B19-8799-927A909C1B43}" dt="2021-02-03T13:03:26.629" v="278" actId="1076"/>
          <ac:picMkLst>
            <pc:docMk/>
            <pc:sldMk cId="1800506115" sldId="261"/>
            <ac:picMk id="4" creationId="{0B897446-E9AA-46D1-A124-5317CD276776}"/>
          </ac:picMkLst>
        </pc:picChg>
        <pc:picChg chg="add mod">
          <ac:chgData name="Jenefer Silva Monteiro" userId="bb9653d8-75ff-41bd-8c0e-aae66cfce529" providerId="ADAL" clId="{688C4339-8992-4B19-8799-927A909C1B43}" dt="2021-02-03T13:03:39.230" v="280" actId="1076"/>
          <ac:picMkLst>
            <pc:docMk/>
            <pc:sldMk cId="1800506115" sldId="261"/>
            <ac:picMk id="5" creationId="{5D5E6E95-9DB2-4C21-989A-E0C7C445EF1D}"/>
          </ac:picMkLst>
        </pc:picChg>
        <pc:picChg chg="add mod">
          <ac:chgData name="Jenefer Silva Monteiro" userId="bb9653d8-75ff-41bd-8c0e-aae66cfce529" providerId="ADAL" clId="{688C4339-8992-4B19-8799-927A909C1B43}" dt="2021-02-03T13:03:51.852" v="283" actId="1076"/>
          <ac:picMkLst>
            <pc:docMk/>
            <pc:sldMk cId="1800506115" sldId="261"/>
            <ac:picMk id="6" creationId="{2C465C6A-82E3-4CFE-96B7-BE989E52278C}"/>
          </ac:picMkLst>
        </pc:picChg>
      </pc:sldChg>
      <pc:sldChg chg="modSp mod">
        <pc:chgData name="Jenefer Silva Monteiro" userId="bb9653d8-75ff-41bd-8c0e-aae66cfce529" providerId="ADAL" clId="{688C4339-8992-4B19-8799-927A909C1B43}" dt="2021-02-03T13:22:18.607" v="375" actId="114"/>
        <pc:sldMkLst>
          <pc:docMk/>
          <pc:sldMk cId="2935947136" sldId="262"/>
        </pc:sldMkLst>
        <pc:spChg chg="mod">
          <ac:chgData name="Jenefer Silva Monteiro" userId="bb9653d8-75ff-41bd-8c0e-aae66cfce529" providerId="ADAL" clId="{688C4339-8992-4B19-8799-927A909C1B43}" dt="2021-02-03T13:22:18.607" v="375" actId="114"/>
          <ac:spMkLst>
            <pc:docMk/>
            <pc:sldMk cId="2935947136" sldId="262"/>
            <ac:spMk id="3" creationId="{78C3FACC-E342-4A6A-9E04-61E1CF41E0EF}"/>
          </ac:spMkLst>
        </pc:spChg>
      </pc:sldChg>
      <pc:sldChg chg="modSp mod">
        <pc:chgData name="Jenefer Silva Monteiro" userId="bb9653d8-75ff-41bd-8c0e-aae66cfce529" providerId="ADAL" clId="{688C4339-8992-4B19-8799-927A909C1B43}" dt="2021-02-03T13:26:49.202" v="392" actId="11"/>
        <pc:sldMkLst>
          <pc:docMk/>
          <pc:sldMk cId="592238389" sldId="263"/>
        </pc:sldMkLst>
        <pc:spChg chg="mod">
          <ac:chgData name="Jenefer Silva Monteiro" userId="bb9653d8-75ff-41bd-8c0e-aae66cfce529" providerId="ADAL" clId="{688C4339-8992-4B19-8799-927A909C1B43}" dt="2021-02-03T13:26:49.202" v="392" actId="11"/>
          <ac:spMkLst>
            <pc:docMk/>
            <pc:sldMk cId="592238389" sldId="263"/>
            <ac:spMk id="3" creationId="{78C3FACC-E342-4A6A-9E04-61E1CF41E0EF}"/>
          </ac:spMkLst>
        </pc:spChg>
        <pc:picChg chg="mod">
          <ac:chgData name="Jenefer Silva Monteiro" userId="bb9653d8-75ff-41bd-8c0e-aae66cfce529" providerId="ADAL" clId="{688C4339-8992-4B19-8799-927A909C1B43}" dt="2021-02-03T13:25:13.778" v="385" actId="1076"/>
          <ac:picMkLst>
            <pc:docMk/>
            <pc:sldMk cId="592238389" sldId="263"/>
            <ac:picMk id="2" creationId="{597EB063-A10C-4BB5-A7C9-546D28D08E44}"/>
          </ac:picMkLst>
        </pc:picChg>
      </pc:sldChg>
      <pc:sldChg chg="addSp delSp modSp mod">
        <pc:chgData name="Jenefer Silva Monteiro" userId="bb9653d8-75ff-41bd-8c0e-aae66cfce529" providerId="ADAL" clId="{688C4339-8992-4B19-8799-927A909C1B43}" dt="2021-02-03T13:58:36.696" v="422" actId="1076"/>
        <pc:sldMkLst>
          <pc:docMk/>
          <pc:sldMk cId="2338933098" sldId="264"/>
        </pc:sldMkLst>
        <pc:spChg chg="mod">
          <ac:chgData name="Jenefer Silva Monteiro" userId="bb9653d8-75ff-41bd-8c0e-aae66cfce529" providerId="ADAL" clId="{688C4339-8992-4B19-8799-927A909C1B43}" dt="2021-02-03T13:31:12.233" v="399" actId="1076"/>
          <ac:spMkLst>
            <pc:docMk/>
            <pc:sldMk cId="2338933098" sldId="264"/>
            <ac:spMk id="5" creationId="{F70DD545-1836-4996-A112-BE34A73DD593}"/>
          </ac:spMkLst>
        </pc:spChg>
        <pc:spChg chg="del">
          <ac:chgData name="Jenefer Silva Monteiro" userId="bb9653d8-75ff-41bd-8c0e-aae66cfce529" providerId="ADAL" clId="{688C4339-8992-4B19-8799-927A909C1B43}" dt="2021-02-03T13:31:21.883" v="400" actId="478"/>
          <ac:spMkLst>
            <pc:docMk/>
            <pc:sldMk cId="2338933098" sldId="264"/>
            <ac:spMk id="6" creationId="{8988FDFB-DEC2-44B7-9C57-59642FADEE3F}"/>
          </ac:spMkLst>
        </pc:spChg>
        <pc:spChg chg="del">
          <ac:chgData name="Jenefer Silva Monteiro" userId="bb9653d8-75ff-41bd-8c0e-aae66cfce529" providerId="ADAL" clId="{688C4339-8992-4B19-8799-927A909C1B43}" dt="2021-02-03T13:31:24.340" v="401" actId="478"/>
          <ac:spMkLst>
            <pc:docMk/>
            <pc:sldMk cId="2338933098" sldId="264"/>
            <ac:spMk id="7" creationId="{7C7146CF-3CBE-4BB6-9B5C-199B83267ECD}"/>
          </ac:spMkLst>
        </pc:spChg>
        <pc:spChg chg="del">
          <ac:chgData name="Jenefer Silva Monteiro" userId="bb9653d8-75ff-41bd-8c0e-aae66cfce529" providerId="ADAL" clId="{688C4339-8992-4B19-8799-927A909C1B43}" dt="2021-02-03T13:31:26.386" v="402" actId="478"/>
          <ac:spMkLst>
            <pc:docMk/>
            <pc:sldMk cId="2338933098" sldId="264"/>
            <ac:spMk id="9" creationId="{0607D1B6-1770-48A9-A4A2-DBFE36EA292D}"/>
          </ac:spMkLst>
        </pc:spChg>
        <pc:spChg chg="add mod">
          <ac:chgData name="Jenefer Silva Monteiro" userId="bb9653d8-75ff-41bd-8c0e-aae66cfce529" providerId="ADAL" clId="{688C4339-8992-4B19-8799-927A909C1B43}" dt="2021-02-03T13:58:36.696" v="422" actId="1076"/>
          <ac:spMkLst>
            <pc:docMk/>
            <pc:sldMk cId="2338933098" sldId="264"/>
            <ac:spMk id="10" creationId="{5101D0CF-13E3-47AC-951E-5CB4C06EFB08}"/>
          </ac:spMkLst>
        </pc:spChg>
        <pc:picChg chg="add del mod">
          <ac:chgData name="Jenefer Silva Monteiro" userId="bb9653d8-75ff-41bd-8c0e-aae66cfce529" providerId="ADAL" clId="{688C4339-8992-4B19-8799-927A909C1B43}" dt="2021-02-03T13:57:42.948" v="416" actId="478"/>
          <ac:picMkLst>
            <pc:docMk/>
            <pc:sldMk cId="2338933098" sldId="264"/>
            <ac:picMk id="8" creationId="{FA80E2A3-6FCB-4775-B38C-86BF885AE86B}"/>
          </ac:picMkLst>
        </pc:picChg>
      </pc:sldChg>
      <pc:sldChg chg="addSp delSp modSp mod">
        <pc:chgData name="Jenefer Silva Monteiro" userId="bb9653d8-75ff-41bd-8c0e-aae66cfce529" providerId="ADAL" clId="{688C4339-8992-4B19-8799-927A909C1B43}" dt="2021-02-03T14:49:51.798" v="655" actId="20577"/>
        <pc:sldMkLst>
          <pc:docMk/>
          <pc:sldMk cId="423446692" sldId="265"/>
        </pc:sldMkLst>
        <pc:spChg chg="del">
          <ac:chgData name="Jenefer Silva Monteiro" userId="bb9653d8-75ff-41bd-8c0e-aae66cfce529" providerId="ADAL" clId="{688C4339-8992-4B19-8799-927A909C1B43}" dt="2021-02-03T14:03:38.786" v="459" actId="478"/>
          <ac:spMkLst>
            <pc:docMk/>
            <pc:sldMk cId="423446692" sldId="265"/>
            <ac:spMk id="5" creationId="{F70DD545-1836-4996-A112-BE34A73DD593}"/>
          </ac:spMkLst>
        </pc:spChg>
        <pc:spChg chg="mod">
          <ac:chgData name="Jenefer Silva Monteiro" userId="bb9653d8-75ff-41bd-8c0e-aae66cfce529" providerId="ADAL" clId="{688C4339-8992-4B19-8799-927A909C1B43}" dt="2021-02-03T14:42:30.412" v="611" actId="20577"/>
          <ac:spMkLst>
            <pc:docMk/>
            <pc:sldMk cId="423446692" sldId="265"/>
            <ac:spMk id="10" creationId="{2747295A-D6D4-4764-9F62-D247541571BE}"/>
          </ac:spMkLst>
        </pc:spChg>
        <pc:spChg chg="del">
          <ac:chgData name="Jenefer Silva Monteiro" userId="bb9653d8-75ff-41bd-8c0e-aae66cfce529" providerId="ADAL" clId="{688C4339-8992-4B19-8799-927A909C1B43}" dt="2021-02-03T14:44:56.491" v="622" actId="478"/>
          <ac:spMkLst>
            <pc:docMk/>
            <pc:sldMk cId="423446692" sldId="265"/>
            <ac:spMk id="14" creationId="{76837FCB-F620-4C31-A633-C3BD081E99C0}"/>
          </ac:spMkLst>
        </pc:spChg>
        <pc:spChg chg="mod">
          <ac:chgData name="Jenefer Silva Monteiro" userId="bb9653d8-75ff-41bd-8c0e-aae66cfce529" providerId="ADAL" clId="{688C4339-8992-4B19-8799-927A909C1B43}" dt="2021-02-03T14:37:50.969" v="595" actId="1035"/>
          <ac:spMkLst>
            <pc:docMk/>
            <pc:sldMk cId="423446692" sldId="265"/>
            <ac:spMk id="34" creationId="{9851B6F1-B02E-42C3-9A79-FA573DAD9AED}"/>
          </ac:spMkLst>
        </pc:spChg>
        <pc:spChg chg="del mod">
          <ac:chgData name="Jenefer Silva Monteiro" userId="bb9653d8-75ff-41bd-8c0e-aae66cfce529" providerId="ADAL" clId="{688C4339-8992-4B19-8799-927A909C1B43}" dt="2021-02-03T14:47:08.532" v="646" actId="478"/>
          <ac:spMkLst>
            <pc:docMk/>
            <pc:sldMk cId="423446692" sldId="265"/>
            <ac:spMk id="35" creationId="{241588A2-44F6-4A8D-9EEA-B7240A747C1D}"/>
          </ac:spMkLst>
        </pc:spChg>
        <pc:spChg chg="del mod">
          <ac:chgData name="Jenefer Silva Monteiro" userId="bb9653d8-75ff-41bd-8c0e-aae66cfce529" providerId="ADAL" clId="{688C4339-8992-4B19-8799-927A909C1B43}" dt="2021-02-03T14:46:03.634" v="636" actId="478"/>
          <ac:spMkLst>
            <pc:docMk/>
            <pc:sldMk cId="423446692" sldId="265"/>
            <ac:spMk id="36" creationId="{F60B2F0F-2EAB-49EC-8859-B4A193C9AC7F}"/>
          </ac:spMkLst>
        </pc:spChg>
        <pc:spChg chg="del mod">
          <ac:chgData name="Jenefer Silva Monteiro" userId="bb9653d8-75ff-41bd-8c0e-aae66cfce529" providerId="ADAL" clId="{688C4339-8992-4B19-8799-927A909C1B43}" dt="2021-02-03T14:45:58.828" v="635" actId="478"/>
          <ac:spMkLst>
            <pc:docMk/>
            <pc:sldMk cId="423446692" sldId="265"/>
            <ac:spMk id="37" creationId="{97FA6143-9C6D-4AF1-B15D-234C566D17A4}"/>
          </ac:spMkLst>
        </pc:spChg>
        <pc:spChg chg="del mod">
          <ac:chgData name="Jenefer Silva Monteiro" userId="bb9653d8-75ff-41bd-8c0e-aae66cfce529" providerId="ADAL" clId="{688C4339-8992-4B19-8799-927A909C1B43}" dt="2021-02-03T14:45:52.066" v="633" actId="478"/>
          <ac:spMkLst>
            <pc:docMk/>
            <pc:sldMk cId="423446692" sldId="265"/>
            <ac:spMk id="38" creationId="{CED67FB0-28CA-45E5-82C8-450AD201907F}"/>
          </ac:spMkLst>
        </pc:spChg>
        <pc:spChg chg="del mod">
          <ac:chgData name="Jenefer Silva Monteiro" userId="bb9653d8-75ff-41bd-8c0e-aae66cfce529" providerId="ADAL" clId="{688C4339-8992-4B19-8799-927A909C1B43}" dt="2021-02-03T14:46:30.837" v="643" actId="478"/>
          <ac:spMkLst>
            <pc:docMk/>
            <pc:sldMk cId="423446692" sldId="265"/>
            <ac:spMk id="41" creationId="{F5D1BA1C-E3D2-487A-952A-E0E11EA94E19}"/>
          </ac:spMkLst>
        </pc:spChg>
        <pc:spChg chg="del mod">
          <ac:chgData name="Jenefer Silva Monteiro" userId="bb9653d8-75ff-41bd-8c0e-aae66cfce529" providerId="ADAL" clId="{688C4339-8992-4B19-8799-927A909C1B43}" dt="2021-02-03T14:45:45.057" v="631" actId="478"/>
          <ac:spMkLst>
            <pc:docMk/>
            <pc:sldMk cId="423446692" sldId="265"/>
            <ac:spMk id="43" creationId="{99F718F9-7AB7-42D2-8AD3-EA5FF6992E7F}"/>
          </ac:spMkLst>
        </pc:spChg>
        <pc:spChg chg="del mod">
          <ac:chgData name="Jenefer Silva Monteiro" userId="bb9653d8-75ff-41bd-8c0e-aae66cfce529" providerId="ADAL" clId="{688C4339-8992-4B19-8799-927A909C1B43}" dt="2021-02-03T14:45:37.927" v="629" actId="478"/>
          <ac:spMkLst>
            <pc:docMk/>
            <pc:sldMk cId="423446692" sldId="265"/>
            <ac:spMk id="44" creationId="{E5D2F487-A0F4-4A02-A270-894EE9483AE7}"/>
          </ac:spMkLst>
        </pc:spChg>
        <pc:spChg chg="del mod">
          <ac:chgData name="Jenefer Silva Monteiro" userId="bb9653d8-75ff-41bd-8c0e-aae66cfce529" providerId="ADAL" clId="{688C4339-8992-4B19-8799-927A909C1B43}" dt="2021-02-03T14:45:35.869" v="628" actId="478"/>
          <ac:spMkLst>
            <pc:docMk/>
            <pc:sldMk cId="423446692" sldId="265"/>
            <ac:spMk id="45" creationId="{E27C0B11-6A12-468C-8381-9E9409C132F2}"/>
          </ac:spMkLst>
        </pc:spChg>
        <pc:spChg chg="mod">
          <ac:chgData name="Jenefer Silva Monteiro" userId="bb9653d8-75ff-41bd-8c0e-aae66cfce529" providerId="ADAL" clId="{688C4339-8992-4B19-8799-927A909C1B43}" dt="2021-02-03T14:44:40.297" v="621" actId="14100"/>
          <ac:spMkLst>
            <pc:docMk/>
            <pc:sldMk cId="423446692" sldId="265"/>
            <ac:spMk id="46" creationId="{246C7942-1031-4069-A8FA-464AE946D998}"/>
          </ac:spMkLst>
        </pc:spChg>
        <pc:spChg chg="mod">
          <ac:chgData name="Jenefer Silva Monteiro" userId="bb9653d8-75ff-41bd-8c0e-aae66cfce529" providerId="ADAL" clId="{688C4339-8992-4B19-8799-927A909C1B43}" dt="2021-02-03T14:44:13.423" v="618" actId="14100"/>
          <ac:spMkLst>
            <pc:docMk/>
            <pc:sldMk cId="423446692" sldId="265"/>
            <ac:spMk id="47" creationId="{4758351A-51A2-4ADA-AF81-AE7D75414EF5}"/>
          </ac:spMkLst>
        </pc:spChg>
        <pc:spChg chg="del">
          <ac:chgData name="Jenefer Silva Monteiro" userId="bb9653d8-75ff-41bd-8c0e-aae66cfce529" providerId="ADAL" clId="{688C4339-8992-4B19-8799-927A909C1B43}" dt="2021-02-03T14:44:56.491" v="622" actId="478"/>
          <ac:spMkLst>
            <pc:docMk/>
            <pc:sldMk cId="423446692" sldId="265"/>
            <ac:spMk id="49" creationId="{BC4B611F-8972-4131-8D7B-3143263D0C16}"/>
          </ac:spMkLst>
        </pc:spChg>
        <pc:spChg chg="del mod">
          <ac:chgData name="Jenefer Silva Monteiro" userId="bb9653d8-75ff-41bd-8c0e-aae66cfce529" providerId="ADAL" clId="{688C4339-8992-4B19-8799-927A909C1B43}" dt="2021-02-03T14:46:27.165" v="642" actId="478"/>
          <ac:spMkLst>
            <pc:docMk/>
            <pc:sldMk cId="423446692" sldId="265"/>
            <ac:spMk id="54" creationId="{E9A25A16-39F3-470B-B121-1CB562EAFCD3}"/>
          </ac:spMkLst>
        </pc:spChg>
        <pc:spChg chg="del mod">
          <ac:chgData name="Jenefer Silva Monteiro" userId="bb9653d8-75ff-41bd-8c0e-aae66cfce529" providerId="ADAL" clId="{688C4339-8992-4B19-8799-927A909C1B43}" dt="2021-02-03T14:45:41.563" v="630" actId="478"/>
          <ac:spMkLst>
            <pc:docMk/>
            <pc:sldMk cId="423446692" sldId="265"/>
            <ac:spMk id="55" creationId="{EF982448-45AF-40C2-AEB1-BADC222D7F20}"/>
          </ac:spMkLst>
        </pc:spChg>
        <pc:spChg chg="del mod">
          <ac:chgData name="Jenefer Silva Monteiro" userId="bb9653d8-75ff-41bd-8c0e-aae66cfce529" providerId="ADAL" clId="{688C4339-8992-4B19-8799-927A909C1B43}" dt="2021-02-03T14:46:37.901" v="644" actId="478"/>
          <ac:spMkLst>
            <pc:docMk/>
            <pc:sldMk cId="423446692" sldId="265"/>
            <ac:spMk id="57" creationId="{88150B3C-D11D-49E8-8C3C-57A360E41159}"/>
          </ac:spMkLst>
        </pc:spChg>
        <pc:spChg chg="mod">
          <ac:chgData name="Jenefer Silva Monteiro" userId="bb9653d8-75ff-41bd-8c0e-aae66cfce529" providerId="ADAL" clId="{688C4339-8992-4B19-8799-927A909C1B43}" dt="2021-02-03T14:39:35.301" v="605" actId="1035"/>
          <ac:spMkLst>
            <pc:docMk/>
            <pc:sldMk cId="423446692" sldId="265"/>
            <ac:spMk id="59" creationId="{70505BB8-7544-4063-A828-83A27A71FA3D}"/>
          </ac:spMkLst>
        </pc:spChg>
        <pc:spChg chg="del mod">
          <ac:chgData name="Jenefer Silva Monteiro" userId="bb9653d8-75ff-41bd-8c0e-aae66cfce529" providerId="ADAL" clId="{688C4339-8992-4B19-8799-927A909C1B43}" dt="2021-02-03T14:46:23.543" v="641" actId="478"/>
          <ac:spMkLst>
            <pc:docMk/>
            <pc:sldMk cId="423446692" sldId="265"/>
            <ac:spMk id="60" creationId="{56A7FBA5-9152-453D-A18E-71448C2715C3}"/>
          </ac:spMkLst>
        </pc:spChg>
        <pc:spChg chg="del">
          <ac:chgData name="Jenefer Silva Monteiro" userId="bb9653d8-75ff-41bd-8c0e-aae66cfce529" providerId="ADAL" clId="{688C4339-8992-4B19-8799-927A909C1B43}" dt="2021-02-03T14:44:56.491" v="622" actId="478"/>
          <ac:spMkLst>
            <pc:docMk/>
            <pc:sldMk cId="423446692" sldId="265"/>
            <ac:spMk id="64" creationId="{8AC69619-72FB-48AC-8774-F6E94022A04E}"/>
          </ac:spMkLst>
        </pc:spChg>
        <pc:spChg chg="del mod">
          <ac:chgData name="Jenefer Silva Monteiro" userId="bb9653d8-75ff-41bd-8c0e-aae66cfce529" providerId="ADAL" clId="{688C4339-8992-4B19-8799-927A909C1B43}" dt="2021-02-03T14:46:37.901" v="644" actId="478"/>
          <ac:spMkLst>
            <pc:docMk/>
            <pc:sldMk cId="423446692" sldId="265"/>
            <ac:spMk id="65" creationId="{B9D3D756-1445-457C-9BB9-7E62D0609FA1}"/>
          </ac:spMkLst>
        </pc:spChg>
        <pc:spChg chg="del">
          <ac:chgData name="Jenefer Silva Monteiro" userId="bb9653d8-75ff-41bd-8c0e-aae66cfce529" providerId="ADAL" clId="{688C4339-8992-4B19-8799-927A909C1B43}" dt="2021-02-03T14:44:56.491" v="622" actId="478"/>
          <ac:spMkLst>
            <pc:docMk/>
            <pc:sldMk cId="423446692" sldId="265"/>
            <ac:spMk id="67" creationId="{185E5279-25CE-4CC3-A94C-9B65C74C127E}"/>
          </ac:spMkLst>
        </pc:spChg>
        <pc:spChg chg="del mod">
          <ac:chgData name="Jenefer Silva Monteiro" userId="bb9653d8-75ff-41bd-8c0e-aae66cfce529" providerId="ADAL" clId="{688C4339-8992-4B19-8799-927A909C1B43}" dt="2021-02-03T14:46:37.901" v="644" actId="478"/>
          <ac:spMkLst>
            <pc:docMk/>
            <pc:sldMk cId="423446692" sldId="265"/>
            <ac:spMk id="70" creationId="{F6C03AF9-3085-4F25-8AA1-88061B8FD4F7}"/>
          </ac:spMkLst>
        </pc:spChg>
        <pc:spChg chg="del mod">
          <ac:chgData name="Jenefer Silva Monteiro" userId="bb9653d8-75ff-41bd-8c0e-aae66cfce529" providerId="ADAL" clId="{688C4339-8992-4B19-8799-927A909C1B43}" dt="2021-02-03T14:46:10.178" v="638" actId="478"/>
          <ac:spMkLst>
            <pc:docMk/>
            <pc:sldMk cId="423446692" sldId="265"/>
            <ac:spMk id="71" creationId="{D76D7F68-2F20-41E1-9520-19EB315AF78E}"/>
          </ac:spMkLst>
        </pc:spChg>
        <pc:spChg chg="mod">
          <ac:chgData name="Jenefer Silva Monteiro" userId="bb9653d8-75ff-41bd-8c0e-aae66cfce529" providerId="ADAL" clId="{688C4339-8992-4B19-8799-927A909C1B43}" dt="2021-02-03T14:27:20.705" v="545" actId="1076"/>
          <ac:spMkLst>
            <pc:docMk/>
            <pc:sldMk cId="423446692" sldId="265"/>
            <ac:spMk id="73" creationId="{A0FADB98-360C-4CEA-9452-BDED6345A69F}"/>
          </ac:spMkLst>
        </pc:spChg>
        <pc:spChg chg="del mod">
          <ac:chgData name="Jenefer Silva Monteiro" userId="bb9653d8-75ff-41bd-8c0e-aae66cfce529" providerId="ADAL" clId="{688C4339-8992-4B19-8799-927A909C1B43}" dt="2021-02-03T14:47:01.180" v="645" actId="478"/>
          <ac:spMkLst>
            <pc:docMk/>
            <pc:sldMk cId="423446692" sldId="265"/>
            <ac:spMk id="75" creationId="{0CB5156A-EE5D-484E-B7BA-40964C9B4712}"/>
          </ac:spMkLst>
        </pc:spChg>
        <pc:spChg chg="mod">
          <ac:chgData name="Jenefer Silva Monteiro" userId="bb9653d8-75ff-41bd-8c0e-aae66cfce529" providerId="ADAL" clId="{688C4339-8992-4B19-8799-927A909C1B43}" dt="2021-02-03T14:32:42.369" v="574" actId="1035"/>
          <ac:spMkLst>
            <pc:docMk/>
            <pc:sldMk cId="423446692" sldId="265"/>
            <ac:spMk id="77" creationId="{053DCC01-4C9A-407C-8115-CC7126A5A716}"/>
          </ac:spMkLst>
        </pc:spChg>
        <pc:spChg chg="mod">
          <ac:chgData name="Jenefer Silva Monteiro" userId="bb9653d8-75ff-41bd-8c0e-aae66cfce529" providerId="ADAL" clId="{688C4339-8992-4B19-8799-927A909C1B43}" dt="2021-02-03T14:13:18.249" v="472" actId="20577"/>
          <ac:spMkLst>
            <pc:docMk/>
            <pc:sldMk cId="423446692" sldId="265"/>
            <ac:spMk id="78" creationId="{263E5EF9-A480-4F19-81CD-B63C3C3D634E}"/>
          </ac:spMkLst>
        </pc:spChg>
        <pc:spChg chg="mod">
          <ac:chgData name="Jenefer Silva Monteiro" userId="bb9653d8-75ff-41bd-8c0e-aae66cfce529" providerId="ADAL" clId="{688C4339-8992-4B19-8799-927A909C1B43}" dt="2021-02-03T14:13:23.179" v="473" actId="20577"/>
          <ac:spMkLst>
            <pc:docMk/>
            <pc:sldMk cId="423446692" sldId="265"/>
            <ac:spMk id="79" creationId="{CF284B3B-0103-4BAD-B569-D961737CBB71}"/>
          </ac:spMkLst>
        </pc:spChg>
        <pc:spChg chg="mod">
          <ac:chgData name="Jenefer Silva Monteiro" userId="bb9653d8-75ff-41bd-8c0e-aae66cfce529" providerId="ADAL" clId="{688C4339-8992-4B19-8799-927A909C1B43}" dt="2021-02-03T14:13:25.784" v="474" actId="20577"/>
          <ac:spMkLst>
            <pc:docMk/>
            <pc:sldMk cId="423446692" sldId="265"/>
            <ac:spMk id="80" creationId="{07CA95E4-9CFF-4879-A920-3CF87F1323E1}"/>
          </ac:spMkLst>
        </pc:spChg>
        <pc:spChg chg="mod">
          <ac:chgData name="Jenefer Silva Monteiro" userId="bb9653d8-75ff-41bd-8c0e-aae66cfce529" providerId="ADAL" clId="{688C4339-8992-4B19-8799-927A909C1B43}" dt="2021-02-03T14:13:29.181" v="475" actId="20577"/>
          <ac:spMkLst>
            <pc:docMk/>
            <pc:sldMk cId="423446692" sldId="265"/>
            <ac:spMk id="81" creationId="{D9305611-226D-4BEC-85C6-5D150B6E3493}"/>
          </ac:spMkLst>
        </pc:spChg>
        <pc:spChg chg="mod">
          <ac:chgData name="Jenefer Silva Monteiro" userId="bb9653d8-75ff-41bd-8c0e-aae66cfce529" providerId="ADAL" clId="{688C4339-8992-4B19-8799-927A909C1B43}" dt="2021-02-03T14:13:31.979" v="476" actId="20577"/>
          <ac:spMkLst>
            <pc:docMk/>
            <pc:sldMk cId="423446692" sldId="265"/>
            <ac:spMk id="82" creationId="{80C3F4A3-EA50-4291-8ABA-4F94DF43A395}"/>
          </ac:spMkLst>
        </pc:spChg>
        <pc:spChg chg="mod">
          <ac:chgData name="Jenefer Silva Monteiro" userId="bb9653d8-75ff-41bd-8c0e-aae66cfce529" providerId="ADAL" clId="{688C4339-8992-4B19-8799-927A909C1B43}" dt="2021-02-03T14:13:36.041" v="477" actId="20577"/>
          <ac:spMkLst>
            <pc:docMk/>
            <pc:sldMk cId="423446692" sldId="265"/>
            <ac:spMk id="83" creationId="{1DAFC0C7-F630-42E3-B1FA-F5274660079C}"/>
          </ac:spMkLst>
        </pc:spChg>
        <pc:spChg chg="mod">
          <ac:chgData name="Jenefer Silva Monteiro" userId="bb9653d8-75ff-41bd-8c0e-aae66cfce529" providerId="ADAL" clId="{688C4339-8992-4B19-8799-927A909C1B43}" dt="2021-02-03T14:31:57.935" v="570" actId="20577"/>
          <ac:spMkLst>
            <pc:docMk/>
            <pc:sldMk cId="423446692" sldId="265"/>
            <ac:spMk id="84" creationId="{EE55754B-470E-478F-8A30-C6E855B6307F}"/>
          </ac:spMkLst>
        </pc:spChg>
        <pc:spChg chg="del mod">
          <ac:chgData name="Jenefer Silva Monteiro" userId="bb9653d8-75ff-41bd-8c0e-aae66cfce529" providerId="ADAL" clId="{688C4339-8992-4B19-8799-927A909C1B43}" dt="2021-02-03T14:47:22.835" v="650" actId="478"/>
          <ac:spMkLst>
            <pc:docMk/>
            <pc:sldMk cId="423446692" sldId="265"/>
            <ac:spMk id="85" creationId="{750BE857-D415-4ABD-A45A-0104B7CEAB4D}"/>
          </ac:spMkLst>
        </pc:spChg>
        <pc:spChg chg="mod">
          <ac:chgData name="Jenefer Silva Monteiro" userId="bb9653d8-75ff-41bd-8c0e-aae66cfce529" providerId="ADAL" clId="{688C4339-8992-4B19-8799-927A909C1B43}" dt="2021-02-03T14:36:52.322" v="587" actId="20577"/>
          <ac:spMkLst>
            <pc:docMk/>
            <pc:sldMk cId="423446692" sldId="265"/>
            <ac:spMk id="86" creationId="{5015538A-420F-47D9-BB26-EE45013751E5}"/>
          </ac:spMkLst>
        </pc:spChg>
        <pc:spChg chg="mod">
          <ac:chgData name="Jenefer Silva Monteiro" userId="bb9653d8-75ff-41bd-8c0e-aae66cfce529" providerId="ADAL" clId="{688C4339-8992-4B19-8799-927A909C1B43}" dt="2021-02-03T14:38:14.735" v="597" actId="20577"/>
          <ac:spMkLst>
            <pc:docMk/>
            <pc:sldMk cId="423446692" sldId="265"/>
            <ac:spMk id="87" creationId="{4D2D393E-78E2-4FF1-AC66-E6D99EEAE8F7}"/>
          </ac:spMkLst>
        </pc:spChg>
        <pc:spChg chg="mod">
          <ac:chgData name="Jenefer Silva Monteiro" userId="bb9653d8-75ff-41bd-8c0e-aae66cfce529" providerId="ADAL" clId="{688C4339-8992-4B19-8799-927A909C1B43}" dt="2021-02-03T14:41:46.088" v="608" actId="20577"/>
          <ac:spMkLst>
            <pc:docMk/>
            <pc:sldMk cId="423446692" sldId="265"/>
            <ac:spMk id="88" creationId="{427B131E-A29C-4598-B320-BDD1605DBCD1}"/>
          </ac:spMkLst>
        </pc:spChg>
        <pc:spChg chg="add del">
          <ac:chgData name="Jenefer Silva Monteiro" userId="bb9653d8-75ff-41bd-8c0e-aae66cfce529" providerId="ADAL" clId="{688C4339-8992-4B19-8799-927A909C1B43}" dt="2021-02-03T14:45:15.641" v="625" actId="478"/>
          <ac:spMkLst>
            <pc:docMk/>
            <pc:sldMk cId="423446692" sldId="265"/>
            <ac:spMk id="89" creationId="{F2C6EF4B-5FEE-440F-A0FE-D6B6C4277B69}"/>
          </ac:spMkLst>
        </pc:spChg>
        <pc:spChg chg="add del">
          <ac:chgData name="Jenefer Silva Monteiro" userId="bb9653d8-75ff-41bd-8c0e-aae66cfce529" providerId="ADAL" clId="{688C4339-8992-4B19-8799-927A909C1B43}" dt="2021-02-03T14:45:15.641" v="625" actId="478"/>
          <ac:spMkLst>
            <pc:docMk/>
            <pc:sldMk cId="423446692" sldId="265"/>
            <ac:spMk id="90" creationId="{394C16C4-B965-4A62-A3F0-DFCB7378F3B3}"/>
          </ac:spMkLst>
        </pc:spChg>
        <pc:spChg chg="add del">
          <ac:chgData name="Jenefer Silva Monteiro" userId="bb9653d8-75ff-41bd-8c0e-aae66cfce529" providerId="ADAL" clId="{688C4339-8992-4B19-8799-927A909C1B43}" dt="2021-02-03T14:45:15.641" v="625" actId="478"/>
          <ac:spMkLst>
            <pc:docMk/>
            <pc:sldMk cId="423446692" sldId="265"/>
            <ac:spMk id="91" creationId="{3EC3AA82-B9EC-44A2-8934-7BD1DE38E212}"/>
          </ac:spMkLst>
        </pc:spChg>
        <pc:spChg chg="del">
          <ac:chgData name="Jenefer Silva Monteiro" userId="bb9653d8-75ff-41bd-8c0e-aae66cfce529" providerId="ADAL" clId="{688C4339-8992-4B19-8799-927A909C1B43}" dt="2021-02-03T14:12:48.333" v="468" actId="478"/>
          <ac:spMkLst>
            <pc:docMk/>
            <pc:sldMk cId="423446692" sldId="265"/>
            <ac:spMk id="92" creationId="{586B87C2-55D2-429C-861E-66D91AB81A60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93" creationId="{ACAC907D-1F15-4778-A34A-7A138E7EEBBC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94" creationId="{74592089-940A-4FC3-A4DE-8E2BDC6D0B6A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95" creationId="{812F7378-FB6C-466E-A5C9-CBBEF295694D}"/>
          </ac:spMkLst>
        </pc:spChg>
        <pc:spChg chg="mod">
          <ac:chgData name="Jenefer Silva Monteiro" userId="bb9653d8-75ff-41bd-8c0e-aae66cfce529" providerId="ADAL" clId="{688C4339-8992-4B19-8799-927A909C1B43}" dt="2021-02-03T14:27:11.014" v="544" actId="14100"/>
          <ac:spMkLst>
            <pc:docMk/>
            <pc:sldMk cId="423446692" sldId="265"/>
            <ac:spMk id="96" creationId="{AC2EB446-4761-4702-BCD1-0242080E9E4D}"/>
          </ac:spMkLst>
        </pc:spChg>
        <pc:spChg chg="del mod">
          <ac:chgData name="Jenefer Silva Monteiro" userId="bb9653d8-75ff-41bd-8c0e-aae66cfce529" providerId="ADAL" clId="{688C4339-8992-4B19-8799-927A909C1B43}" dt="2021-02-03T14:47:29.621" v="652" actId="478"/>
          <ac:spMkLst>
            <pc:docMk/>
            <pc:sldMk cId="423446692" sldId="265"/>
            <ac:spMk id="97" creationId="{25FBCB2B-E8A6-4557-AEBB-EBBAA787BA5A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98" creationId="{EC2FD8AF-E116-4BD7-AB43-92374C8A18C3}"/>
          </ac:spMkLst>
        </pc:spChg>
        <pc:spChg chg="mod">
          <ac:chgData name="Jenefer Silva Monteiro" userId="bb9653d8-75ff-41bd-8c0e-aae66cfce529" providerId="ADAL" clId="{688C4339-8992-4B19-8799-927A909C1B43}" dt="2021-02-03T14:38:49.914" v="599" actId="14100"/>
          <ac:spMkLst>
            <pc:docMk/>
            <pc:sldMk cId="423446692" sldId="265"/>
            <ac:spMk id="99" creationId="{BA30D30A-4059-4BF8-9B50-FA4E046A4984}"/>
          </ac:spMkLst>
        </pc:spChg>
        <pc:spChg chg="mod">
          <ac:chgData name="Jenefer Silva Monteiro" userId="bb9653d8-75ff-41bd-8c0e-aae66cfce529" providerId="ADAL" clId="{688C4339-8992-4B19-8799-927A909C1B43}" dt="2021-02-03T14:35:18.830" v="579" actId="1076"/>
          <ac:spMkLst>
            <pc:docMk/>
            <pc:sldMk cId="423446692" sldId="265"/>
            <ac:spMk id="100" creationId="{DDD4C224-0EFB-4C5B-BBA2-2912CA0C8E1B}"/>
          </ac:spMkLst>
        </pc:spChg>
        <pc:spChg chg="del mod">
          <ac:chgData name="Jenefer Silva Monteiro" userId="bb9653d8-75ff-41bd-8c0e-aae66cfce529" providerId="ADAL" clId="{688C4339-8992-4B19-8799-927A909C1B43}" dt="2021-02-03T14:47:13.134" v="647" actId="478"/>
          <ac:spMkLst>
            <pc:docMk/>
            <pc:sldMk cId="423446692" sldId="265"/>
            <ac:spMk id="101" creationId="{79D6B91D-1143-43D9-902A-EF0A0C0FD398}"/>
          </ac:spMkLst>
        </pc:spChg>
        <pc:spChg chg="del mod">
          <ac:chgData name="Jenefer Silva Monteiro" userId="bb9653d8-75ff-41bd-8c0e-aae66cfce529" providerId="ADAL" clId="{688C4339-8992-4B19-8799-927A909C1B43}" dt="2021-02-03T14:47:19.158" v="649" actId="478"/>
          <ac:spMkLst>
            <pc:docMk/>
            <pc:sldMk cId="423446692" sldId="265"/>
            <ac:spMk id="102" creationId="{4B493EC7-F650-462C-810E-86BEAABA9836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03" creationId="{0C352E51-2D1C-4A01-BBF2-3638D1B7420B}"/>
          </ac:spMkLst>
        </pc:spChg>
        <pc:spChg chg="mod">
          <ac:chgData name="Jenefer Silva Monteiro" userId="bb9653d8-75ff-41bd-8c0e-aae66cfce529" providerId="ADAL" clId="{688C4339-8992-4B19-8799-927A909C1B43}" dt="2021-02-03T14:14:54.794" v="493" actId="1037"/>
          <ac:spMkLst>
            <pc:docMk/>
            <pc:sldMk cId="423446692" sldId="265"/>
            <ac:spMk id="104" creationId="{3CB81CD6-0FE4-413D-9A3C-DF6034D77578}"/>
          </ac:spMkLst>
        </pc:spChg>
        <pc:spChg chg="del mod">
          <ac:chgData name="Jenefer Silva Monteiro" userId="bb9653d8-75ff-41bd-8c0e-aae66cfce529" providerId="ADAL" clId="{688C4339-8992-4B19-8799-927A909C1B43}" dt="2021-02-03T14:45:48.439" v="632" actId="478"/>
          <ac:spMkLst>
            <pc:docMk/>
            <pc:sldMk cId="423446692" sldId="265"/>
            <ac:spMk id="105" creationId="{731731A2-5E16-4FA4-893A-A67C5B72281D}"/>
          </ac:spMkLst>
        </pc:spChg>
        <pc:spChg chg="mod">
          <ac:chgData name="Jenefer Silva Monteiro" userId="bb9653d8-75ff-41bd-8c0e-aae66cfce529" providerId="ADAL" clId="{688C4339-8992-4B19-8799-927A909C1B43}" dt="2021-02-03T14:36:00.865" v="582" actId="1038"/>
          <ac:spMkLst>
            <pc:docMk/>
            <pc:sldMk cId="423446692" sldId="265"/>
            <ac:spMk id="106" creationId="{6D259A21-2F12-4DDC-AEB7-A3FB3E4B1CA6}"/>
          </ac:spMkLst>
        </pc:spChg>
        <pc:spChg chg="del mod">
          <ac:chgData name="Jenefer Silva Monteiro" userId="bb9653d8-75ff-41bd-8c0e-aae66cfce529" providerId="ADAL" clId="{688C4339-8992-4B19-8799-927A909C1B43}" dt="2021-02-03T14:46:06.313" v="637" actId="478"/>
          <ac:spMkLst>
            <pc:docMk/>
            <pc:sldMk cId="423446692" sldId="265"/>
            <ac:spMk id="107" creationId="{8589FECF-C012-4571-B215-D728C680F25C}"/>
          </ac:spMkLst>
        </pc:spChg>
        <pc:spChg chg="mod">
          <ac:chgData name="Jenefer Silva Monteiro" userId="bb9653d8-75ff-41bd-8c0e-aae66cfce529" providerId="ADAL" clId="{688C4339-8992-4B19-8799-927A909C1B43}" dt="2021-02-03T14:15:47.280" v="498" actId="1036"/>
          <ac:spMkLst>
            <pc:docMk/>
            <pc:sldMk cId="423446692" sldId="265"/>
            <ac:spMk id="108" creationId="{252B9EAA-EAD2-47F3-A858-EEF54237F159}"/>
          </ac:spMkLst>
        </pc:spChg>
        <pc:spChg chg="mod">
          <ac:chgData name="Jenefer Silva Monteiro" userId="bb9653d8-75ff-41bd-8c0e-aae66cfce529" providerId="ADAL" clId="{688C4339-8992-4B19-8799-927A909C1B43}" dt="2021-02-03T14:36:14.809" v="584" actId="1038"/>
          <ac:spMkLst>
            <pc:docMk/>
            <pc:sldMk cId="423446692" sldId="265"/>
            <ac:spMk id="109" creationId="{4D3F8A7B-E349-4A98-A3EF-2F5DDEFA9697}"/>
          </ac:spMkLst>
        </pc:spChg>
        <pc:spChg chg="mod">
          <ac:chgData name="Jenefer Silva Monteiro" userId="bb9653d8-75ff-41bd-8c0e-aae66cfce529" providerId="ADAL" clId="{688C4339-8992-4B19-8799-927A909C1B43}" dt="2021-02-03T14:31:23.812" v="565" actId="1076"/>
          <ac:spMkLst>
            <pc:docMk/>
            <pc:sldMk cId="423446692" sldId="265"/>
            <ac:spMk id="110" creationId="{8778A63A-8F8C-44CF-A45B-E46E0FE3021B}"/>
          </ac:spMkLst>
        </pc:spChg>
        <pc:spChg chg="mod">
          <ac:chgData name="Jenefer Silva Monteiro" userId="bb9653d8-75ff-41bd-8c0e-aae66cfce529" providerId="ADAL" clId="{688C4339-8992-4B19-8799-927A909C1B43}" dt="2021-02-03T14:31:14.629" v="564" actId="1037"/>
          <ac:spMkLst>
            <pc:docMk/>
            <pc:sldMk cId="423446692" sldId="265"/>
            <ac:spMk id="111" creationId="{4B63C30C-D51C-4553-BE87-482215F2F49A}"/>
          </ac:spMkLst>
        </pc:spChg>
        <pc:spChg chg="mod">
          <ac:chgData name="Jenefer Silva Monteiro" userId="bb9653d8-75ff-41bd-8c0e-aae66cfce529" providerId="ADAL" clId="{688C4339-8992-4B19-8799-927A909C1B43}" dt="2021-02-03T14:27:01.848" v="543" actId="14100"/>
          <ac:spMkLst>
            <pc:docMk/>
            <pc:sldMk cId="423446692" sldId="265"/>
            <ac:spMk id="112" creationId="{27FCF7C2-5805-4729-9513-16646D536410}"/>
          </ac:spMkLst>
        </pc:spChg>
        <pc:spChg chg="del mod">
          <ac:chgData name="Jenefer Silva Monteiro" userId="bb9653d8-75ff-41bd-8c0e-aae66cfce529" providerId="ADAL" clId="{688C4339-8992-4B19-8799-927A909C1B43}" dt="2021-02-03T14:45:55.258" v="634" actId="478"/>
          <ac:spMkLst>
            <pc:docMk/>
            <pc:sldMk cId="423446692" sldId="265"/>
            <ac:spMk id="113" creationId="{8D1E5FFE-6427-42E6-80AF-41D7FCF1B61C}"/>
          </ac:spMkLst>
        </pc:spChg>
        <pc:spChg chg="mod">
          <ac:chgData name="Jenefer Silva Monteiro" userId="bb9653d8-75ff-41bd-8c0e-aae66cfce529" providerId="ADAL" clId="{688C4339-8992-4B19-8799-927A909C1B43}" dt="2021-02-03T14:30:48.228" v="559" actId="14100"/>
          <ac:spMkLst>
            <pc:docMk/>
            <pc:sldMk cId="423446692" sldId="265"/>
            <ac:spMk id="114" creationId="{0FE7494A-B778-4D21-B641-7997D3812217}"/>
          </ac:spMkLst>
        </pc:spChg>
        <pc:spChg chg="del mod">
          <ac:chgData name="Jenefer Silva Monteiro" userId="bb9653d8-75ff-41bd-8c0e-aae66cfce529" providerId="ADAL" clId="{688C4339-8992-4B19-8799-927A909C1B43}" dt="2021-02-03T14:47:25.520" v="651" actId="478"/>
          <ac:spMkLst>
            <pc:docMk/>
            <pc:sldMk cId="423446692" sldId="265"/>
            <ac:spMk id="115" creationId="{FE7373BB-16B9-4E5D-A8AB-B57B5FE3C7CE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16" creationId="{214EE1DF-C59A-4266-9D94-0ED8FB1517A0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17" creationId="{CAC4B557-73BF-4D48-8C7F-0D38905EBA64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18" creationId="{A9705B4F-DA7A-4695-A98F-79A342079F82}"/>
          </ac:spMkLst>
        </pc:spChg>
        <pc:spChg chg="mod">
          <ac:chgData name="Jenefer Silva Monteiro" userId="bb9653d8-75ff-41bd-8c0e-aae66cfce529" providerId="ADAL" clId="{688C4339-8992-4B19-8799-927A909C1B43}" dt="2021-02-03T14:37:43.568" v="594" actId="1035"/>
          <ac:spMkLst>
            <pc:docMk/>
            <pc:sldMk cId="423446692" sldId="265"/>
            <ac:spMk id="119" creationId="{1CA60DF5-513D-4892-B6EF-3FC1EF2309A8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20" creationId="{93F23636-CF3D-4B7F-8AFC-6096A9C39076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21" creationId="{AF4BE300-2DC9-4519-9F85-F0CDF217E00B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22" creationId="{DC68B09D-B918-47F1-81A1-ECF7811E8A54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23" creationId="{2351F9E4-0B0A-4B64-B176-144CB6633601}"/>
          </ac:spMkLst>
        </pc:spChg>
        <pc:spChg chg="del mod">
          <ac:chgData name="Jenefer Silva Monteiro" userId="bb9653d8-75ff-41bd-8c0e-aae66cfce529" providerId="ADAL" clId="{688C4339-8992-4B19-8799-927A909C1B43}" dt="2021-02-03T14:46:17.461" v="640" actId="478"/>
          <ac:spMkLst>
            <pc:docMk/>
            <pc:sldMk cId="423446692" sldId="265"/>
            <ac:spMk id="124" creationId="{83EB71EC-D531-4063-8C10-4B9720FB458C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25" creationId="{E91A3C65-8768-4292-8746-1C88FF924288}"/>
          </ac:spMkLst>
        </pc:spChg>
        <pc:spChg chg="mod">
          <ac:chgData name="Jenefer Silva Monteiro" userId="bb9653d8-75ff-41bd-8c0e-aae66cfce529" providerId="ADAL" clId="{688C4339-8992-4B19-8799-927A909C1B43}" dt="2021-02-03T14:34:18.604" v="575" actId="1037"/>
          <ac:spMkLst>
            <pc:docMk/>
            <pc:sldMk cId="423446692" sldId="265"/>
            <ac:spMk id="126" creationId="{5A0312D3-B705-4A49-A7D8-E18F04069306}"/>
          </ac:spMkLst>
        </pc:spChg>
        <pc:spChg chg="del mod">
          <ac:chgData name="Jenefer Silva Monteiro" userId="bb9653d8-75ff-41bd-8c0e-aae66cfce529" providerId="ADAL" clId="{688C4339-8992-4B19-8799-927A909C1B43}" dt="2021-02-03T14:47:15.940" v="648" actId="478"/>
          <ac:spMkLst>
            <pc:docMk/>
            <pc:sldMk cId="423446692" sldId="265"/>
            <ac:spMk id="127" creationId="{74333999-794D-4ECE-8D3D-D85AFA725DFE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28" creationId="{FBD42CD5-3DDC-4DD5-B86F-9BFF67D84637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29" creationId="{9DC1C061-D5ED-4C1D-A860-16A561EC9888}"/>
          </ac:spMkLst>
        </pc:spChg>
        <pc:spChg chg="mod">
          <ac:chgData name="Jenefer Silva Monteiro" userId="bb9653d8-75ff-41bd-8c0e-aae66cfce529" providerId="ADAL" clId="{688C4339-8992-4B19-8799-927A909C1B43}" dt="2021-02-03T14:34:46.900" v="577" actId="1035"/>
          <ac:spMkLst>
            <pc:docMk/>
            <pc:sldMk cId="423446692" sldId="265"/>
            <ac:spMk id="130" creationId="{AE901E89-4346-483B-9F0E-9F4F1220C54E}"/>
          </ac:spMkLst>
        </pc:spChg>
        <pc:spChg chg="mod">
          <ac:chgData name="Jenefer Silva Monteiro" userId="bb9653d8-75ff-41bd-8c0e-aae66cfce529" providerId="ADAL" clId="{688C4339-8992-4B19-8799-927A909C1B43}" dt="2021-02-03T14:28:38.757" v="556" actId="207"/>
          <ac:spMkLst>
            <pc:docMk/>
            <pc:sldMk cId="423446692" sldId="265"/>
            <ac:spMk id="131" creationId="{1716557A-1AC5-455D-882B-119D1AA5FF4F}"/>
          </ac:spMkLst>
        </pc:spChg>
        <pc:spChg chg="mod">
          <ac:chgData name="Jenefer Silva Monteiro" userId="bb9653d8-75ff-41bd-8c0e-aae66cfce529" providerId="ADAL" clId="{688C4339-8992-4B19-8799-927A909C1B43}" dt="2021-02-03T14:35:04.661" v="578" actId="1076"/>
          <ac:spMkLst>
            <pc:docMk/>
            <pc:sldMk cId="423446692" sldId="265"/>
            <ac:spMk id="132" creationId="{446EEF60-AC8C-4730-9AF0-9675D05B53E4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33" creationId="{34242870-E45C-497D-A243-54B99A74D82D}"/>
          </ac:spMkLst>
        </pc:spChg>
        <pc:spChg chg="del mod">
          <ac:chgData name="Jenefer Silva Monteiro" userId="bb9653d8-75ff-41bd-8c0e-aae66cfce529" providerId="ADAL" clId="{688C4339-8992-4B19-8799-927A909C1B43}" dt="2021-02-03T14:46:13.617" v="639" actId="478"/>
          <ac:spMkLst>
            <pc:docMk/>
            <pc:sldMk cId="423446692" sldId="265"/>
            <ac:spMk id="134" creationId="{F9222559-2CBF-478D-BDFE-8A5DE4BC6B92}"/>
          </ac:spMkLst>
        </pc:spChg>
        <pc:spChg chg="mod">
          <ac:chgData name="Jenefer Silva Monteiro" userId="bb9653d8-75ff-41bd-8c0e-aae66cfce529" providerId="ADAL" clId="{688C4339-8992-4B19-8799-927A909C1B43}" dt="2021-02-03T14:16:12.592" v="501" actId="14100"/>
          <ac:spMkLst>
            <pc:docMk/>
            <pc:sldMk cId="423446692" sldId="265"/>
            <ac:spMk id="135" creationId="{6FAE09EC-BC9D-4CEC-8DE7-7ED0B1C61E35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36" creationId="{1A8C6A46-731C-47EB-A073-BD5A338DB8FA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37" creationId="{0D21E458-10E0-4C79-8AFF-B824FC89AE22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38" creationId="{D5FFE114-558A-4554-8D83-AA439DED7A98}"/>
          </ac:spMkLst>
        </pc:spChg>
        <pc:spChg chg="mod">
          <ac:chgData name="Jenefer Silva Monteiro" userId="bb9653d8-75ff-41bd-8c0e-aae66cfce529" providerId="ADAL" clId="{688C4339-8992-4B19-8799-927A909C1B43}" dt="2021-02-03T14:13:02.347" v="470"/>
          <ac:spMkLst>
            <pc:docMk/>
            <pc:sldMk cId="423446692" sldId="265"/>
            <ac:spMk id="139" creationId="{49A8B435-23C9-4394-97CF-4B28C309E143}"/>
          </ac:spMkLst>
        </pc:spChg>
        <pc:spChg chg="mod">
          <ac:chgData name="Jenefer Silva Monteiro" userId="bb9653d8-75ff-41bd-8c0e-aae66cfce529" providerId="ADAL" clId="{688C4339-8992-4B19-8799-927A909C1B43}" dt="2021-02-03T14:25:11.780" v="521" actId="1076"/>
          <ac:spMkLst>
            <pc:docMk/>
            <pc:sldMk cId="423446692" sldId="265"/>
            <ac:spMk id="140" creationId="{2D0521E7-82D1-4843-B466-17FA5CB8FA0D}"/>
          </ac:spMkLst>
        </pc:spChg>
        <pc:spChg chg="mod">
          <ac:chgData name="Jenefer Silva Monteiro" userId="bb9653d8-75ff-41bd-8c0e-aae66cfce529" providerId="ADAL" clId="{688C4339-8992-4B19-8799-927A909C1B43}" dt="2021-02-03T14:28:50.244" v="557" actId="1076"/>
          <ac:spMkLst>
            <pc:docMk/>
            <pc:sldMk cId="423446692" sldId="265"/>
            <ac:spMk id="141" creationId="{3A441F01-DA5B-43F5-A12B-62761BD7FD6C}"/>
          </ac:spMkLst>
        </pc:spChg>
        <pc:spChg chg="mod">
          <ac:chgData name="Jenefer Silva Monteiro" userId="bb9653d8-75ff-41bd-8c0e-aae66cfce529" providerId="ADAL" clId="{688C4339-8992-4B19-8799-927A909C1B43}" dt="2021-02-03T14:13:53.193" v="479" actId="1076"/>
          <ac:spMkLst>
            <pc:docMk/>
            <pc:sldMk cId="423446692" sldId="265"/>
            <ac:spMk id="142" creationId="{BF2E187F-BF62-4878-9DB5-7610E4BF2489}"/>
          </ac:spMkLst>
        </pc:spChg>
        <pc:spChg chg="mod">
          <ac:chgData name="Jenefer Silva Monteiro" userId="bb9653d8-75ff-41bd-8c0e-aae66cfce529" providerId="ADAL" clId="{688C4339-8992-4B19-8799-927A909C1B43}" dt="2021-02-03T14:14:18.565" v="484" actId="1076"/>
          <ac:spMkLst>
            <pc:docMk/>
            <pc:sldMk cId="423446692" sldId="265"/>
            <ac:spMk id="143" creationId="{BF58482E-FC1C-4E14-BB2E-98CA86986333}"/>
          </ac:spMkLst>
        </pc:spChg>
        <pc:spChg chg="mod">
          <ac:chgData name="Jenefer Silva Monteiro" userId="bb9653d8-75ff-41bd-8c0e-aae66cfce529" providerId="ADAL" clId="{688C4339-8992-4B19-8799-927A909C1B43}" dt="2021-02-03T14:15:14.317" v="495" actId="1076"/>
          <ac:spMkLst>
            <pc:docMk/>
            <pc:sldMk cId="423446692" sldId="265"/>
            <ac:spMk id="144" creationId="{E8C9D0D7-B8E0-4017-9037-E066E3EF418A}"/>
          </ac:spMkLst>
        </pc:spChg>
        <pc:spChg chg="mod">
          <ac:chgData name="Jenefer Silva Monteiro" userId="bb9653d8-75ff-41bd-8c0e-aae66cfce529" providerId="ADAL" clId="{688C4339-8992-4B19-8799-927A909C1B43}" dt="2021-02-03T14:27:25.206" v="546" actId="1076"/>
          <ac:spMkLst>
            <pc:docMk/>
            <pc:sldMk cId="423446692" sldId="265"/>
            <ac:spMk id="145" creationId="{374EEEE8-53D2-45A3-9BF5-4AEB6CBDB738}"/>
          </ac:spMkLst>
        </pc:spChg>
        <pc:spChg chg="add mod">
          <ac:chgData name="Jenefer Silva Monteiro" userId="bb9653d8-75ff-41bd-8c0e-aae66cfce529" providerId="ADAL" clId="{688C4339-8992-4B19-8799-927A909C1B43}" dt="2021-02-03T14:43:46.524" v="615" actId="20577"/>
          <ac:spMkLst>
            <pc:docMk/>
            <pc:sldMk cId="423446692" sldId="265"/>
            <ac:spMk id="146" creationId="{E1EB6FE9-E4AB-44EC-AC93-BE5B68C148BB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48" creationId="{F6CBFB1C-DCC8-478B-83AB-DC13552217F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1" creationId="{3E784728-A3A8-486D-885E-ECC69803BAC0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2" creationId="{38C254B6-D9E4-4D42-BC2B-9A40D5B8EACC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3" creationId="{7CE956BA-B259-465B-B6CA-B207AFF6A884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4" creationId="{2C19788D-9BDC-4C42-BD8D-29F1D571F6FC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5" creationId="{8145C59B-A831-43F8-BFEB-6CA2FD60C62C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6" creationId="{B4114A50-1087-474F-BC96-3332A1D74C8F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7" creationId="{45789361-D519-472A-8698-7FBD1724EBD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8" creationId="{8536746D-DFE5-4032-A3B2-4A7BFDE255E9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59" creationId="{7A45F4CC-2E8A-439C-AA41-3A568D2A7A1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0" creationId="{CB88CC6B-736F-406A-9D6A-9E4C6EB664A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1" creationId="{36B50A48-83B6-45D7-9AEF-3BA82909478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2" creationId="{7813971E-4C34-4B74-9332-DE6DA793A05E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3" creationId="{09917FF2-B672-4D4D-925E-4E80469B5141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4" creationId="{6683CD2B-0C51-4E66-9020-2D102E929490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5" creationId="{9DF4D369-2878-4CDD-9776-6F1B23562FF8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6" creationId="{AF9746A9-E94D-45CF-A5AA-82A7F9D949C1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7" creationId="{D6157B00-8CAB-4386-9CA5-AD8D957B2E3E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8" creationId="{4CD2ED00-E6AF-43D0-BE48-8B1AC212468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69" creationId="{AD3F4F23-0E94-4655-BA4F-DFE318DD6DE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0" creationId="{8B47E4B5-1F8A-46FE-8A8C-24DA3C16468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1" creationId="{0073395D-3233-453F-9456-6888BD15E838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2" creationId="{7C5A1021-7909-4A9F-BCB5-638993DD5921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3" creationId="{538F13E5-08BA-4A49-8FF4-50CCDCC609A5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4" creationId="{157DFB91-A7DD-465A-818B-B0B3F2AEFF90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5" creationId="{ADF08520-B5E2-40E6-997E-5AB3654A3EA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6" creationId="{9010C135-B1C2-4844-9597-03C91E0A75F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7" creationId="{7F8328A8-7549-4B03-9A9B-C1C362C628E8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8" creationId="{3D0A9FE3-FBE5-4020-B105-9473D697D11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79" creationId="{68957E4B-4FFB-4401-8D69-D391486C235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0" creationId="{94B5A0AA-036D-49B6-8CC3-072D5FA5FE64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1" creationId="{944EBC54-0F75-432C-A1AC-F392F0DBAD1D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2" creationId="{EA7C8AD3-485B-4795-BE40-ED8B075E9932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3" creationId="{7272B2D7-3939-475F-A936-27B9EFDEF73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4" creationId="{70F3933B-DD42-4090-BD31-0065BBC69F99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5" creationId="{56C44DA4-F083-4488-8F30-6C9BB7A9FA3F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6" creationId="{876CFC5E-35C4-4928-985B-BBFD7CA29301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7" creationId="{94DE4E13-B77F-4D26-ADC8-77DBA35849C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8" creationId="{10192F2F-1F4E-4EA2-812D-DA5D020F9EA1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89" creationId="{0AE341CB-9B79-46D0-8623-D7BFADC1DFA5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0" creationId="{A7AE2399-50FA-4FA0-A815-6A5EA26BF26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1" creationId="{6407C08B-3CD5-47A2-AEE9-FDE0E6840F3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2" creationId="{5428210C-9D74-4144-A609-83FEAEDC428B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3" creationId="{29B0F1BA-EF0A-44C1-B14C-85E111EA6A65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4" creationId="{84C4A47F-5B44-4D2F-9D0F-988F07CF7EC0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5" creationId="{D26BCD02-8E97-4582-9C2B-FD9A142069F7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6" creationId="{AE35243F-9E82-4FC6-A825-4CA21DF831BC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7" creationId="{D68840CD-B9A9-4D95-A617-E198E9599247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8" creationId="{B2A72404-D6F4-4D08-B651-99B75ED077F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199" creationId="{20F4C018-7217-4F96-A01F-CCF5D07A60DB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00" creationId="{C58D2BA2-F076-45D9-8E20-6DFCBE6CB94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01" creationId="{5BF1ECD7-D166-4932-BFB2-80C25530B2D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03" creationId="{160F7914-4F7E-4847-BF95-97497318215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06" creationId="{BA7CEAA4-03B5-48F5-862F-2A1B688CEA0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07" creationId="{304C16DE-EAC6-45F4-8141-2211CB4F4475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08" creationId="{F19EA176-ADC4-490D-BF56-3F14F98336B7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09" creationId="{41B1A9E2-FB0D-4FB5-9C72-9B70AAC1927E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0" creationId="{95165CA6-5C9D-4606-BE6C-43E432CCDD19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1" creationId="{B1D11500-13D8-4383-8507-64FCCE86ABF8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2" creationId="{6097EA64-7754-454F-9C93-D9BE2A606A88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3" creationId="{9A126102-09E2-4646-942F-2329C1AFC0A0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4" creationId="{75EE5DB4-918E-4F5E-9B1D-4E84F5C57268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5" creationId="{E875D558-50DF-4264-A833-EB8875C5F50C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6" creationId="{A54E010B-C3BC-4095-B53F-04C28CCA8597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7" creationId="{D32A14C9-3A3E-480D-A098-9AE045C01A69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8" creationId="{DA72D755-D543-4C29-BBE7-E8DC34D5D352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19" creationId="{6CC1B39A-3804-4887-839B-E1F0CC4B7585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0" creationId="{A186BAC5-CCFE-472D-85FB-15AA330BD895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1" creationId="{B149B14C-76DD-4462-82B7-B0C35AF57A6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2" creationId="{8F7E880B-8DE3-4B4C-A59F-CC8308A14A97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3" creationId="{CC4D2970-5EF2-424E-A46D-45DFBE721B92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4" creationId="{E14A3C6C-7536-42F4-A121-C1514CD1A0A4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5" creationId="{8EC79C05-D7A6-4682-AD24-737F62DF174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6" creationId="{A52FF52C-8FBB-4F53-99A3-DB407D02EBD7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7" creationId="{60A84060-AA04-4ABB-970B-102BC5986587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8" creationId="{CA74CB43-11E7-4A51-A455-6F401785DF6E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29" creationId="{D6E1760A-1718-4B83-9019-C1CCC5059B0E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0" creationId="{454DDB20-9CC1-4B0B-9257-436D9A642682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1" creationId="{CCACAA9F-4786-4B6E-B3A6-FC32D31FFB0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2" creationId="{E66EE3F1-3B9C-4D9A-823A-D136EE5F849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3" creationId="{254D9175-9BF5-479C-8865-47147A7C1B89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4" creationId="{4E4DFB61-D5EB-427C-A219-3443F4B92DF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5" creationId="{C3EC58FA-11AF-48C2-87AB-B9ACFBD12E8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6" creationId="{3BC6EC2B-186C-477F-96A0-3A909871C09B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7" creationId="{393EEBC0-E007-4BBD-8524-7B62704A2422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8" creationId="{0E835127-7118-4A0B-A277-4AB380F61444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39" creationId="{4CEC5560-E4C8-4ECE-A7ED-32167636468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0" creationId="{1B60C5F1-024B-49B9-87B0-68145CF36651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1" creationId="{9FA910FD-66BC-4F0D-97F1-3D1C7535D437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2" creationId="{198E13E1-2E62-4E8A-9005-0B102EF32BDF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3" creationId="{6DCEBB37-D2EF-45F7-B0EC-BDDAC7B7D404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4" creationId="{5B221299-CF4E-4800-BE12-35B37A39469B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5" creationId="{AC43DFE3-664E-425C-9B72-A6CE72E124B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6" creationId="{94F9CC6E-381F-47A5-A43D-08D16D6C6481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7" creationId="{D0732305-83B1-4857-854F-AE25B04FC44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8" creationId="{8242A3B6-2449-4C3B-AF6E-45EC0B6F69A1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49" creationId="{BAC7DB69-D3FF-41F3-AD97-DACAF6E08FE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0" creationId="{8A807F28-D35B-4906-8C42-22BB65C111BA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1" creationId="{029D0DDD-E6C7-4664-9AA8-64DDBD920A7B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2" creationId="{DCC354E4-EAE9-4C59-B0CB-6ED1B1075CD1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3" creationId="{CC761F79-B056-4711-909F-658B3A70458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4" creationId="{1F6CBB41-FB39-40B1-AF42-C88B812FBBF9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5" creationId="{3B4E5E20-49BC-478A-9CF9-A1D63067BE9B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6" creationId="{EE133AA6-B0C1-4BFB-B850-C1955BE3A8E3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7" creationId="{57568D61-79C5-4FF4-97EB-F2DC28CB96C9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8" creationId="{21B55B12-E700-4E80-999E-497AEDD30B06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59" creationId="{08859153-3623-4481-A536-37D1BE195995}"/>
          </ac:spMkLst>
        </pc:spChg>
        <pc:spChg chg="mod">
          <ac:chgData name="Jenefer Silva Monteiro" userId="bb9653d8-75ff-41bd-8c0e-aae66cfce529" providerId="ADAL" clId="{688C4339-8992-4B19-8799-927A909C1B43}" dt="2021-02-03T14:45:26.213" v="627" actId="571"/>
          <ac:spMkLst>
            <pc:docMk/>
            <pc:sldMk cId="423446692" sldId="265"/>
            <ac:spMk id="260" creationId="{2AB6FD40-01EF-430C-A91F-A6E41E00E4B6}"/>
          </ac:spMkLst>
        </pc:spChg>
        <pc:spChg chg="add mod">
          <ac:chgData name="Jenefer Silva Monteiro" userId="bb9653d8-75ff-41bd-8c0e-aae66cfce529" providerId="ADAL" clId="{688C4339-8992-4B19-8799-927A909C1B43}" dt="2021-02-03T14:49:51.798" v="655" actId="20577"/>
          <ac:spMkLst>
            <pc:docMk/>
            <pc:sldMk cId="423446692" sldId="265"/>
            <ac:spMk id="261" creationId="{3F5401ED-AD91-4143-944C-29F7F6C5AC9C}"/>
          </ac:spMkLst>
        </pc:spChg>
        <pc:grpChg chg="mod">
          <ac:chgData name="Jenefer Silva Monteiro" userId="bb9653d8-75ff-41bd-8c0e-aae66cfce529" providerId="ADAL" clId="{688C4339-8992-4B19-8799-927A909C1B43}" dt="2021-02-03T14:39:03.786" v="601" actId="1076"/>
          <ac:grpSpMkLst>
            <pc:docMk/>
            <pc:sldMk cId="423446692" sldId="265"/>
            <ac:grpSpMk id="8" creationId="{75EECF9B-92AB-487D-9B44-7C1D1C7FB7A0}"/>
          </ac:grpSpMkLst>
        </pc:grpChg>
        <pc:grpChg chg="add del mod">
          <ac:chgData name="Jenefer Silva Monteiro" userId="bb9653d8-75ff-41bd-8c0e-aae66cfce529" providerId="ADAL" clId="{688C4339-8992-4B19-8799-927A909C1B43}" dt="2021-02-03T14:45:10.253" v="624" actId="478"/>
          <ac:grpSpMkLst>
            <pc:docMk/>
            <pc:sldMk cId="423446692" sldId="265"/>
            <ac:grpSpMk id="72" creationId="{6628A0AD-F912-4C72-9C71-CA63C13E2783}"/>
          </ac:grpSpMkLst>
        </pc:grpChg>
        <pc:grpChg chg="mod">
          <ac:chgData name="Jenefer Silva Monteiro" userId="bb9653d8-75ff-41bd-8c0e-aae66cfce529" providerId="ADAL" clId="{688C4339-8992-4B19-8799-927A909C1B43}" dt="2021-02-03T14:13:02.347" v="470"/>
          <ac:grpSpMkLst>
            <pc:docMk/>
            <pc:sldMk cId="423446692" sldId="265"/>
            <ac:grpSpMk id="74" creationId="{662775F7-6E2C-4D26-A6D2-717558966FEA}"/>
          </ac:grpSpMkLst>
        </pc:grpChg>
        <pc:grpChg chg="mod">
          <ac:chgData name="Jenefer Silva Monteiro" userId="bb9653d8-75ff-41bd-8c0e-aae66cfce529" providerId="ADAL" clId="{688C4339-8992-4B19-8799-927A909C1B43}" dt="2021-02-03T14:13:02.347" v="470"/>
          <ac:grpSpMkLst>
            <pc:docMk/>
            <pc:sldMk cId="423446692" sldId="265"/>
            <ac:grpSpMk id="76" creationId="{4B84250D-4AE2-4C56-A18E-C5740F2047C9}"/>
          </ac:grpSpMkLst>
        </pc:grpChg>
        <pc:grpChg chg="add mod">
          <ac:chgData name="Jenefer Silva Monteiro" userId="bb9653d8-75ff-41bd-8c0e-aae66cfce529" providerId="ADAL" clId="{688C4339-8992-4B19-8799-927A909C1B43}" dt="2021-02-03T14:45:26.213" v="627" actId="571"/>
          <ac:grpSpMkLst>
            <pc:docMk/>
            <pc:sldMk cId="423446692" sldId="265"/>
            <ac:grpSpMk id="147" creationId="{C67741DC-E522-4687-9BC1-5FA3FCAAA6CC}"/>
          </ac:grpSpMkLst>
        </pc:grpChg>
        <pc:grpChg chg="mod">
          <ac:chgData name="Jenefer Silva Monteiro" userId="bb9653d8-75ff-41bd-8c0e-aae66cfce529" providerId="ADAL" clId="{688C4339-8992-4B19-8799-927A909C1B43}" dt="2021-02-03T14:45:26.213" v="627" actId="571"/>
          <ac:grpSpMkLst>
            <pc:docMk/>
            <pc:sldMk cId="423446692" sldId="265"/>
            <ac:grpSpMk id="149" creationId="{1DC7AADB-2FBF-4670-9F6D-F6CF14BAAAFD}"/>
          </ac:grpSpMkLst>
        </pc:grpChg>
        <pc:grpChg chg="mod">
          <ac:chgData name="Jenefer Silva Monteiro" userId="bb9653d8-75ff-41bd-8c0e-aae66cfce529" providerId="ADAL" clId="{688C4339-8992-4B19-8799-927A909C1B43}" dt="2021-02-03T14:45:26.213" v="627" actId="571"/>
          <ac:grpSpMkLst>
            <pc:docMk/>
            <pc:sldMk cId="423446692" sldId="265"/>
            <ac:grpSpMk id="150" creationId="{729E02E2-8A8F-4234-BE75-ECBCAA9A839B}"/>
          </ac:grpSpMkLst>
        </pc:grpChg>
        <pc:grpChg chg="add mod">
          <ac:chgData name="Jenefer Silva Monteiro" userId="bb9653d8-75ff-41bd-8c0e-aae66cfce529" providerId="ADAL" clId="{688C4339-8992-4B19-8799-927A909C1B43}" dt="2021-02-03T14:45:26.213" v="627" actId="571"/>
          <ac:grpSpMkLst>
            <pc:docMk/>
            <pc:sldMk cId="423446692" sldId="265"/>
            <ac:grpSpMk id="202" creationId="{07DEED41-D1A5-4A56-98AC-54AD5196C0D6}"/>
          </ac:grpSpMkLst>
        </pc:grpChg>
        <pc:grpChg chg="mod">
          <ac:chgData name="Jenefer Silva Monteiro" userId="bb9653d8-75ff-41bd-8c0e-aae66cfce529" providerId="ADAL" clId="{688C4339-8992-4B19-8799-927A909C1B43}" dt="2021-02-03T14:45:26.213" v="627" actId="571"/>
          <ac:grpSpMkLst>
            <pc:docMk/>
            <pc:sldMk cId="423446692" sldId="265"/>
            <ac:grpSpMk id="204" creationId="{7F53578B-0004-4085-83DB-DA681F58EF8C}"/>
          </ac:grpSpMkLst>
        </pc:grpChg>
        <pc:grpChg chg="mod">
          <ac:chgData name="Jenefer Silva Monteiro" userId="bb9653d8-75ff-41bd-8c0e-aae66cfce529" providerId="ADAL" clId="{688C4339-8992-4B19-8799-927A909C1B43}" dt="2021-02-03T14:45:26.213" v="627" actId="571"/>
          <ac:grpSpMkLst>
            <pc:docMk/>
            <pc:sldMk cId="423446692" sldId="265"/>
            <ac:grpSpMk id="205" creationId="{885EACA0-B902-4913-9EA8-D9E837265844}"/>
          </ac:grpSpMkLst>
        </pc:grpChg>
        <pc:picChg chg="mod">
          <ac:chgData name="Jenefer Silva Monteiro" userId="bb9653d8-75ff-41bd-8c0e-aae66cfce529" providerId="ADAL" clId="{688C4339-8992-4B19-8799-927A909C1B43}" dt="2021-02-03T14:27:49.086" v="550" actId="1076"/>
          <ac:picMkLst>
            <pc:docMk/>
            <pc:sldMk cId="423446692" sldId="265"/>
            <ac:picMk id="2" creationId="{597EB063-A10C-4BB5-A7C9-546D28D08E44}"/>
          </ac:picMkLst>
        </pc:picChg>
      </pc:sldChg>
      <pc:sldChg chg="modSp mod">
        <pc:chgData name="Jenefer Silva Monteiro" userId="bb9653d8-75ff-41bd-8c0e-aae66cfce529" providerId="ADAL" clId="{688C4339-8992-4B19-8799-927A909C1B43}" dt="2021-02-03T14:52:38.126" v="677" actId="113"/>
        <pc:sldMkLst>
          <pc:docMk/>
          <pc:sldMk cId="3394010896" sldId="266"/>
        </pc:sldMkLst>
        <pc:spChg chg="mod">
          <ac:chgData name="Jenefer Silva Monteiro" userId="bb9653d8-75ff-41bd-8c0e-aae66cfce529" providerId="ADAL" clId="{688C4339-8992-4B19-8799-927A909C1B43}" dt="2021-02-03T14:52:38.126" v="677" actId="113"/>
          <ac:spMkLst>
            <pc:docMk/>
            <pc:sldMk cId="3394010896" sldId="266"/>
            <ac:spMk id="5" creationId="{F70DD545-1836-4996-A112-BE34A73DD593}"/>
          </ac:spMkLst>
        </pc:spChg>
      </pc:sldChg>
      <pc:sldChg chg="addSp delSp modSp add mod">
        <pc:chgData name="Jenefer Silva Monteiro" userId="bb9653d8-75ff-41bd-8c0e-aae66cfce529" providerId="ADAL" clId="{688C4339-8992-4B19-8799-927A909C1B43}" dt="2021-02-03T13:21:20.644" v="372" actId="1076"/>
        <pc:sldMkLst>
          <pc:docMk/>
          <pc:sldMk cId="4074472068" sldId="267"/>
        </pc:sldMkLst>
        <pc:spChg chg="del">
          <ac:chgData name="Jenefer Silva Monteiro" userId="bb9653d8-75ff-41bd-8c0e-aae66cfce529" providerId="ADAL" clId="{688C4339-8992-4B19-8799-927A909C1B43}" dt="2021-02-03T13:08:39.347" v="325" actId="478"/>
          <ac:spMkLst>
            <pc:docMk/>
            <pc:sldMk cId="4074472068" sldId="267"/>
            <ac:spMk id="3" creationId="{78C3FACC-E342-4A6A-9E04-61E1CF41E0EF}"/>
          </ac:spMkLst>
        </pc:spChg>
        <pc:spChg chg="add mod ord">
          <ac:chgData name="Jenefer Silva Monteiro" userId="bb9653d8-75ff-41bd-8c0e-aae66cfce529" providerId="ADAL" clId="{688C4339-8992-4B19-8799-927A909C1B43}" dt="2021-02-03T13:10:04.679" v="333" actId="1076"/>
          <ac:spMkLst>
            <pc:docMk/>
            <pc:sldMk cId="4074472068" sldId="267"/>
            <ac:spMk id="11" creationId="{05FA21F0-FC89-4143-B2BA-8D3B47A9DCB1}"/>
          </ac:spMkLst>
        </pc:spChg>
        <pc:picChg chg="mod">
          <ac:chgData name="Jenefer Silva Monteiro" userId="bb9653d8-75ff-41bd-8c0e-aae66cfce529" providerId="ADAL" clId="{688C4339-8992-4B19-8799-927A909C1B43}" dt="2021-02-03T13:21:04.795" v="369" actId="1076"/>
          <ac:picMkLst>
            <pc:docMk/>
            <pc:sldMk cId="4074472068" sldId="267"/>
            <ac:picMk id="7" creationId="{002C5C24-3262-4E59-8E76-E3F8DB6A36DB}"/>
          </ac:picMkLst>
        </pc:picChg>
        <pc:picChg chg="mod">
          <ac:chgData name="Jenefer Silva Monteiro" userId="bb9653d8-75ff-41bd-8c0e-aae66cfce529" providerId="ADAL" clId="{688C4339-8992-4B19-8799-927A909C1B43}" dt="2021-02-03T13:21:10.966" v="370" actId="1076"/>
          <ac:picMkLst>
            <pc:docMk/>
            <pc:sldMk cId="4074472068" sldId="267"/>
            <ac:picMk id="8" creationId="{34616A46-BF24-4D95-A8D4-DB821FD61090}"/>
          </ac:picMkLst>
        </pc:picChg>
        <pc:picChg chg="mod">
          <ac:chgData name="Jenefer Silva Monteiro" userId="bb9653d8-75ff-41bd-8c0e-aae66cfce529" providerId="ADAL" clId="{688C4339-8992-4B19-8799-927A909C1B43}" dt="2021-02-03T13:21:15.734" v="371" actId="1076"/>
          <ac:picMkLst>
            <pc:docMk/>
            <pc:sldMk cId="4074472068" sldId="267"/>
            <ac:picMk id="9" creationId="{ED39AAEB-A25D-4174-8A18-EA8394812DDB}"/>
          </ac:picMkLst>
        </pc:picChg>
        <pc:picChg chg="mod">
          <ac:chgData name="Jenefer Silva Monteiro" userId="bb9653d8-75ff-41bd-8c0e-aae66cfce529" providerId="ADAL" clId="{688C4339-8992-4B19-8799-927A909C1B43}" dt="2021-02-03T13:21:20.644" v="372" actId="1076"/>
          <ac:picMkLst>
            <pc:docMk/>
            <pc:sldMk cId="4074472068" sldId="267"/>
            <ac:picMk id="10" creationId="{9DA44ABD-C2F5-4360-BB1B-B7274D2B8A49}"/>
          </ac:picMkLst>
        </pc:picChg>
      </pc:sldChg>
      <pc:sldChg chg="delSp modSp add mod">
        <pc:chgData name="Jenefer Silva Monteiro" userId="bb9653d8-75ff-41bd-8c0e-aae66cfce529" providerId="ADAL" clId="{688C4339-8992-4B19-8799-927A909C1B43}" dt="2021-02-03T14:00:41.905" v="431" actId="29295"/>
        <pc:sldMkLst>
          <pc:docMk/>
          <pc:sldMk cId="933055298" sldId="268"/>
        </pc:sldMkLst>
        <pc:spChg chg="del">
          <ac:chgData name="Jenefer Silva Monteiro" userId="bb9653d8-75ff-41bd-8c0e-aae66cfce529" providerId="ADAL" clId="{688C4339-8992-4B19-8799-927A909C1B43}" dt="2021-02-03T13:58:41.681" v="424" actId="478"/>
          <ac:spMkLst>
            <pc:docMk/>
            <pc:sldMk cId="933055298" sldId="268"/>
            <ac:spMk id="4" creationId="{FB5148DF-8674-43BA-A61F-BDEBB1BF2909}"/>
          </ac:spMkLst>
        </pc:spChg>
        <pc:spChg chg="del">
          <ac:chgData name="Jenefer Silva Monteiro" userId="bb9653d8-75ff-41bd-8c0e-aae66cfce529" providerId="ADAL" clId="{688C4339-8992-4B19-8799-927A909C1B43}" dt="2021-02-03T13:58:40.936" v="423" actId="478"/>
          <ac:spMkLst>
            <pc:docMk/>
            <pc:sldMk cId="933055298" sldId="268"/>
            <ac:spMk id="5" creationId="{F70DD545-1836-4996-A112-BE34A73DD593}"/>
          </ac:spMkLst>
        </pc:spChg>
        <pc:spChg chg="del">
          <ac:chgData name="Jenefer Silva Monteiro" userId="bb9653d8-75ff-41bd-8c0e-aae66cfce529" providerId="ADAL" clId="{688C4339-8992-4B19-8799-927A909C1B43}" dt="2021-02-03T13:58:44.390" v="425" actId="478"/>
          <ac:spMkLst>
            <pc:docMk/>
            <pc:sldMk cId="933055298" sldId="268"/>
            <ac:spMk id="10" creationId="{5101D0CF-13E3-47AC-951E-5CB4C06EFB08}"/>
          </ac:spMkLst>
        </pc:spChg>
        <pc:picChg chg="mod">
          <ac:chgData name="Jenefer Silva Monteiro" userId="bb9653d8-75ff-41bd-8c0e-aae66cfce529" providerId="ADAL" clId="{688C4339-8992-4B19-8799-927A909C1B43}" dt="2021-02-03T14:00:41.905" v="431" actId="29295"/>
          <ac:picMkLst>
            <pc:docMk/>
            <pc:sldMk cId="933055298" sldId="268"/>
            <ac:picMk id="2" creationId="{597EB063-A10C-4BB5-A7C9-546D28D08E44}"/>
          </ac:picMkLst>
        </pc:picChg>
        <pc:picChg chg="mod">
          <ac:chgData name="Jenefer Silva Monteiro" userId="bb9653d8-75ff-41bd-8c0e-aae66cfce529" providerId="ADAL" clId="{688C4339-8992-4B19-8799-927A909C1B43}" dt="2021-02-03T13:59:04.504" v="429" actId="1076"/>
          <ac:picMkLst>
            <pc:docMk/>
            <pc:sldMk cId="933055298" sldId="268"/>
            <ac:picMk id="8" creationId="{FA80E2A3-6FCB-4775-B38C-86BF885AE86B}"/>
          </ac:picMkLst>
        </pc:picChg>
      </pc:sldChg>
      <pc:sldChg chg="addSp delSp modSp add mod ord">
        <pc:chgData name="Jenefer Silva Monteiro" userId="bb9653d8-75ff-41bd-8c0e-aae66cfce529" providerId="ADAL" clId="{688C4339-8992-4B19-8799-927A909C1B43}" dt="2021-02-03T14:52:02.002" v="670" actId="1076"/>
        <pc:sldMkLst>
          <pc:docMk/>
          <pc:sldMk cId="3638399403" sldId="269"/>
        </pc:sldMkLst>
        <pc:spChg chg="mod">
          <ac:chgData name="Jenefer Silva Monteiro" userId="bb9653d8-75ff-41bd-8c0e-aae66cfce529" providerId="ADAL" clId="{688C4339-8992-4B19-8799-927A909C1B43}" dt="2021-02-03T14:52:02.002" v="670" actId="1076"/>
          <ac:spMkLst>
            <pc:docMk/>
            <pc:sldMk cId="3638399403" sldId="269"/>
            <ac:spMk id="5" creationId="{F70DD545-1836-4996-A112-BE34A73DD593}"/>
          </ac:spMkLst>
        </pc:spChg>
        <pc:spChg chg="del">
          <ac:chgData name="Jenefer Silva Monteiro" userId="bb9653d8-75ff-41bd-8c0e-aae66cfce529" providerId="ADAL" clId="{688C4339-8992-4B19-8799-927A909C1B43}" dt="2021-02-03T14:01:27.014" v="437" actId="478"/>
          <ac:spMkLst>
            <pc:docMk/>
            <pc:sldMk cId="3638399403" sldId="269"/>
            <ac:spMk id="89" creationId="{F2C6EF4B-5FEE-440F-A0FE-D6B6C4277B69}"/>
          </ac:spMkLst>
        </pc:spChg>
        <pc:spChg chg="del">
          <ac:chgData name="Jenefer Silva Monteiro" userId="bb9653d8-75ff-41bd-8c0e-aae66cfce529" providerId="ADAL" clId="{688C4339-8992-4B19-8799-927A909C1B43}" dt="2021-02-03T14:01:29.729" v="438" actId="478"/>
          <ac:spMkLst>
            <pc:docMk/>
            <pc:sldMk cId="3638399403" sldId="269"/>
            <ac:spMk id="90" creationId="{394C16C4-B965-4A62-A3F0-DFCB7378F3B3}"/>
          </ac:spMkLst>
        </pc:spChg>
        <pc:spChg chg="del">
          <ac:chgData name="Jenefer Silva Monteiro" userId="bb9653d8-75ff-41bd-8c0e-aae66cfce529" providerId="ADAL" clId="{688C4339-8992-4B19-8799-927A909C1B43}" dt="2021-02-03T14:01:31.219" v="439" actId="478"/>
          <ac:spMkLst>
            <pc:docMk/>
            <pc:sldMk cId="3638399403" sldId="269"/>
            <ac:spMk id="91" creationId="{3EC3AA82-B9EC-44A2-8934-7BD1DE38E212}"/>
          </ac:spMkLst>
        </pc:spChg>
        <pc:spChg chg="del">
          <ac:chgData name="Jenefer Silva Monteiro" userId="bb9653d8-75ff-41bd-8c0e-aae66cfce529" providerId="ADAL" clId="{688C4339-8992-4B19-8799-927A909C1B43}" dt="2021-02-03T14:01:25.297" v="436" actId="478"/>
          <ac:spMkLst>
            <pc:docMk/>
            <pc:sldMk cId="3638399403" sldId="269"/>
            <ac:spMk id="92" creationId="{586B87C2-55D2-429C-861E-66D91AB81A60}"/>
          </ac:spMkLst>
        </pc:spChg>
        <pc:grpChg chg="del">
          <ac:chgData name="Jenefer Silva Monteiro" userId="bb9653d8-75ff-41bd-8c0e-aae66cfce529" providerId="ADAL" clId="{688C4339-8992-4B19-8799-927A909C1B43}" dt="2021-02-03T14:01:18.319" v="433" actId="478"/>
          <ac:grpSpMkLst>
            <pc:docMk/>
            <pc:sldMk cId="3638399403" sldId="269"/>
            <ac:grpSpMk id="8" creationId="{75EECF9B-92AB-487D-9B44-7C1D1C7FB7A0}"/>
          </ac:grpSpMkLst>
        </pc:grpChg>
        <pc:picChg chg="add del mod">
          <ac:chgData name="Jenefer Silva Monteiro" userId="bb9653d8-75ff-41bd-8c0e-aae66cfce529" providerId="ADAL" clId="{688C4339-8992-4B19-8799-927A909C1B43}" dt="2021-02-03T14:02:40.856" v="454" actId="29295"/>
          <ac:picMkLst>
            <pc:docMk/>
            <pc:sldMk cId="3638399403" sldId="269"/>
            <ac:picMk id="2" creationId="{597EB063-A10C-4BB5-A7C9-546D28D08E44}"/>
          </ac:picMkLst>
        </pc:picChg>
      </pc:sldChg>
    </pc:docChg>
  </pc:docChgLst>
  <pc:docChgLst>
    <pc:chgData name="Jenefer Silva Monteiro" userId="bb9653d8-75ff-41bd-8c0e-aae66cfce529" providerId="ADAL" clId="{291FC0B1-63F2-40CB-A903-F635C0E542E6}"/>
    <pc:docChg chg="undo custSel delSld modSld">
      <pc:chgData name="Jenefer Silva Monteiro" userId="bb9653d8-75ff-41bd-8c0e-aae66cfce529" providerId="ADAL" clId="{291FC0B1-63F2-40CB-A903-F635C0E542E6}" dt="2021-02-18T20:14:14.552" v="885"/>
      <pc:docMkLst>
        <pc:docMk/>
      </pc:docMkLst>
      <pc:sldChg chg="addSp modSp mod modAnim">
        <pc:chgData name="Jenefer Silva Monteiro" userId="bb9653d8-75ff-41bd-8c0e-aae66cfce529" providerId="ADAL" clId="{291FC0B1-63F2-40CB-A903-F635C0E542E6}" dt="2021-02-18T19:37:02.657" v="459" actId="1038"/>
        <pc:sldMkLst>
          <pc:docMk/>
          <pc:sldMk cId="1588459644" sldId="257"/>
        </pc:sldMkLst>
        <pc:spChg chg="mod">
          <ac:chgData name="Jenefer Silva Monteiro" userId="bb9653d8-75ff-41bd-8c0e-aae66cfce529" providerId="ADAL" clId="{291FC0B1-63F2-40CB-A903-F635C0E542E6}" dt="2021-02-03T17:25:50.392" v="73" actId="1076"/>
          <ac:spMkLst>
            <pc:docMk/>
            <pc:sldMk cId="1588459644" sldId="257"/>
            <ac:spMk id="3" creationId="{78C3FACC-E342-4A6A-9E04-61E1CF41E0EF}"/>
          </ac:spMkLst>
        </pc:spChg>
        <pc:spChg chg="add mod">
          <ac:chgData name="Jenefer Silva Monteiro" userId="bb9653d8-75ff-41bd-8c0e-aae66cfce529" providerId="ADAL" clId="{291FC0B1-63F2-40CB-A903-F635C0E542E6}" dt="2021-02-03T17:29:45.293" v="91" actId="1076"/>
          <ac:spMkLst>
            <pc:docMk/>
            <pc:sldMk cId="1588459644" sldId="257"/>
            <ac:spMk id="6" creationId="{BEAF4143-D141-46BB-A236-268A4C6B92F8}"/>
          </ac:spMkLst>
        </pc:spChg>
        <pc:spChg chg="add mod">
          <ac:chgData name="Jenefer Silva Monteiro" userId="bb9653d8-75ff-41bd-8c0e-aae66cfce529" providerId="ADAL" clId="{291FC0B1-63F2-40CB-A903-F635C0E542E6}" dt="2021-02-18T19:37:02.657" v="459" actId="1038"/>
          <ac:spMkLst>
            <pc:docMk/>
            <pc:sldMk cId="1588459644" sldId="257"/>
            <ac:spMk id="7" creationId="{EF5C0295-2B33-4655-8F69-E1346FF407A3}"/>
          </ac:spMkLst>
        </pc:spChg>
      </pc:sldChg>
      <pc:sldChg chg="modSp mod">
        <pc:chgData name="Jenefer Silva Monteiro" userId="bb9653d8-75ff-41bd-8c0e-aae66cfce529" providerId="ADAL" clId="{291FC0B1-63F2-40CB-A903-F635C0E542E6}" dt="2021-02-03T16:56:35.404" v="19" actId="207"/>
        <pc:sldMkLst>
          <pc:docMk/>
          <pc:sldMk cId="1836062072" sldId="258"/>
        </pc:sldMkLst>
        <pc:spChg chg="mod">
          <ac:chgData name="Jenefer Silva Monteiro" userId="bb9653d8-75ff-41bd-8c0e-aae66cfce529" providerId="ADAL" clId="{291FC0B1-63F2-40CB-A903-F635C0E542E6}" dt="2021-02-03T16:56:32.443" v="18" actId="207"/>
          <ac:spMkLst>
            <pc:docMk/>
            <pc:sldMk cId="1836062072" sldId="258"/>
            <ac:spMk id="9" creationId="{F269F941-C774-482F-A9F3-2B04CE8F324B}"/>
          </ac:spMkLst>
        </pc:spChg>
        <pc:spChg chg="mod">
          <ac:chgData name="Jenefer Silva Monteiro" userId="bb9653d8-75ff-41bd-8c0e-aae66cfce529" providerId="ADAL" clId="{291FC0B1-63F2-40CB-A903-F635C0E542E6}" dt="2021-02-03T16:56:35.404" v="19" actId="207"/>
          <ac:spMkLst>
            <pc:docMk/>
            <pc:sldMk cId="1836062072" sldId="258"/>
            <ac:spMk id="11" creationId="{EB2E4B96-223B-4B6B-A5BB-5BEEA5AFBC59}"/>
          </ac:spMkLst>
        </pc:spChg>
      </pc:sldChg>
      <pc:sldChg chg="addSp delSp modSp mod">
        <pc:chgData name="Jenefer Silva Monteiro" userId="bb9653d8-75ff-41bd-8c0e-aae66cfce529" providerId="ADAL" clId="{291FC0B1-63F2-40CB-A903-F635C0E542E6}" dt="2021-02-03T17:25:11.925" v="65" actId="113"/>
        <pc:sldMkLst>
          <pc:docMk/>
          <pc:sldMk cId="1282345958" sldId="259"/>
        </pc:sldMkLst>
        <pc:spChg chg="mod">
          <ac:chgData name="Jenefer Silva Monteiro" userId="bb9653d8-75ff-41bd-8c0e-aae66cfce529" providerId="ADAL" clId="{291FC0B1-63F2-40CB-A903-F635C0E542E6}" dt="2021-02-03T17:25:11.925" v="65" actId="113"/>
          <ac:spMkLst>
            <pc:docMk/>
            <pc:sldMk cId="1282345958" sldId="259"/>
            <ac:spMk id="6" creationId="{BA76F36E-C267-4441-9D2E-AA92CA8C9275}"/>
          </ac:spMkLst>
        </pc:spChg>
        <pc:picChg chg="add del">
          <ac:chgData name="Jenefer Silva Monteiro" userId="bb9653d8-75ff-41bd-8c0e-aae66cfce529" providerId="ADAL" clId="{291FC0B1-63F2-40CB-A903-F635C0E542E6}" dt="2021-02-03T17:14:08.926" v="30"/>
          <ac:picMkLst>
            <pc:docMk/>
            <pc:sldMk cId="1282345958" sldId="259"/>
            <ac:picMk id="2" creationId="{0D860BD5-0E06-4D4D-8014-1C0D2D946FDC}"/>
          </ac:picMkLst>
        </pc:picChg>
        <pc:picChg chg="add del mod">
          <ac:chgData name="Jenefer Silva Monteiro" userId="bb9653d8-75ff-41bd-8c0e-aae66cfce529" providerId="ADAL" clId="{291FC0B1-63F2-40CB-A903-F635C0E542E6}" dt="2021-02-03T17:19:20.305" v="50" actId="478"/>
          <ac:picMkLst>
            <pc:docMk/>
            <pc:sldMk cId="1282345958" sldId="259"/>
            <ac:picMk id="3" creationId="{9B83F347-A25A-4893-8B0D-4A1FE6646C32}"/>
          </ac:picMkLst>
        </pc:picChg>
        <pc:picChg chg="add del mod">
          <ac:chgData name="Jenefer Silva Monteiro" userId="bb9653d8-75ff-41bd-8c0e-aae66cfce529" providerId="ADAL" clId="{291FC0B1-63F2-40CB-A903-F635C0E542E6}" dt="2021-02-03T17:20:03.778" v="58" actId="478"/>
          <ac:picMkLst>
            <pc:docMk/>
            <pc:sldMk cId="1282345958" sldId="259"/>
            <ac:picMk id="4" creationId="{8BD1B697-0B3D-401E-831D-F9B295CB908C}"/>
          </ac:picMkLst>
        </pc:picChg>
        <pc:picChg chg="del">
          <ac:chgData name="Jenefer Silva Monteiro" userId="bb9653d8-75ff-41bd-8c0e-aae66cfce529" providerId="ADAL" clId="{291FC0B1-63F2-40CB-A903-F635C0E542E6}" dt="2021-02-03T16:56:44.737" v="20" actId="478"/>
          <ac:picMkLst>
            <pc:docMk/>
            <pc:sldMk cId="1282345958" sldId="259"/>
            <ac:picMk id="8" creationId="{80C5F50F-7591-4601-955F-28EB4FDFF0BF}"/>
          </ac:picMkLst>
        </pc:picChg>
        <pc:picChg chg="add mod ord">
          <ac:chgData name="Jenefer Silva Monteiro" userId="bb9653d8-75ff-41bd-8c0e-aae66cfce529" providerId="ADAL" clId="{291FC0B1-63F2-40CB-A903-F635C0E542E6}" dt="2021-02-03T17:24:53.205" v="60" actId="171"/>
          <ac:picMkLst>
            <pc:docMk/>
            <pc:sldMk cId="1282345958" sldId="259"/>
            <ac:picMk id="10" creationId="{6FDE5083-2CEE-42D6-86B0-D838B3D7C681}"/>
          </ac:picMkLst>
        </pc:picChg>
      </pc:sldChg>
      <pc:sldChg chg="addSp delSp modSp mod modAnim">
        <pc:chgData name="Jenefer Silva Monteiro" userId="bb9653d8-75ff-41bd-8c0e-aae66cfce529" providerId="ADAL" clId="{291FC0B1-63F2-40CB-A903-F635C0E542E6}" dt="2021-02-18T19:38:06.288" v="496" actId="1036"/>
        <pc:sldMkLst>
          <pc:docMk/>
          <pc:sldMk cId="3700814585" sldId="260"/>
        </pc:sldMkLst>
        <pc:spChg chg="mod">
          <ac:chgData name="Jenefer Silva Monteiro" userId="bb9653d8-75ff-41bd-8c0e-aae66cfce529" providerId="ADAL" clId="{291FC0B1-63F2-40CB-A903-F635C0E542E6}" dt="2021-02-03T17:32:34.647" v="162" actId="1076"/>
          <ac:spMkLst>
            <pc:docMk/>
            <pc:sldMk cId="3700814585" sldId="260"/>
            <ac:spMk id="3" creationId="{78C3FACC-E342-4A6A-9E04-61E1CF41E0EF}"/>
          </ac:spMkLst>
        </pc:spChg>
        <pc:spChg chg="add mod">
          <ac:chgData name="Jenefer Silva Monteiro" userId="bb9653d8-75ff-41bd-8c0e-aae66cfce529" providerId="ADAL" clId="{291FC0B1-63F2-40CB-A903-F635C0E542E6}" dt="2021-02-18T19:38:06.288" v="496" actId="1036"/>
          <ac:spMkLst>
            <pc:docMk/>
            <pc:sldMk cId="3700814585" sldId="260"/>
            <ac:spMk id="5" creationId="{B040B375-11E2-43E3-B6B0-37BCF26C8EE2}"/>
          </ac:spMkLst>
        </pc:spChg>
        <pc:picChg chg="add mod ord">
          <ac:chgData name="Jenefer Silva Monteiro" userId="bb9653d8-75ff-41bd-8c0e-aae66cfce529" providerId="ADAL" clId="{291FC0B1-63F2-40CB-A903-F635C0E542E6}" dt="2021-02-03T17:30:29.777" v="94" actId="171"/>
          <ac:picMkLst>
            <pc:docMk/>
            <pc:sldMk cId="3700814585" sldId="260"/>
            <ac:picMk id="4" creationId="{B2800C28-F6B8-4813-875C-205020DE68A3}"/>
          </ac:picMkLst>
        </pc:picChg>
        <pc:picChg chg="del">
          <ac:chgData name="Jenefer Silva Monteiro" userId="bb9653d8-75ff-41bd-8c0e-aae66cfce529" providerId="ADAL" clId="{291FC0B1-63F2-40CB-A903-F635C0E542E6}" dt="2021-02-03T17:29:54.357" v="92" actId="478"/>
          <ac:picMkLst>
            <pc:docMk/>
            <pc:sldMk cId="3700814585" sldId="260"/>
            <ac:picMk id="12" creationId="{A565F264-CF35-4DEE-B042-FA11B61BC326}"/>
          </ac:picMkLst>
        </pc:picChg>
      </pc:sldChg>
      <pc:sldChg chg="addSp delSp modSp mod modAnim">
        <pc:chgData name="Jenefer Silva Monteiro" userId="bb9653d8-75ff-41bd-8c0e-aae66cfce529" providerId="ADAL" clId="{291FC0B1-63F2-40CB-A903-F635C0E542E6}" dt="2021-02-18T19:48:50.677" v="678" actId="1076"/>
        <pc:sldMkLst>
          <pc:docMk/>
          <pc:sldMk cId="1800506115" sldId="261"/>
        </pc:sldMkLst>
        <pc:spChg chg="mod">
          <ac:chgData name="Jenefer Silva Monteiro" userId="bb9653d8-75ff-41bd-8c0e-aae66cfce529" providerId="ADAL" clId="{291FC0B1-63F2-40CB-A903-F635C0E542E6}" dt="2021-02-18T19:48:50.677" v="678" actId="1076"/>
          <ac:spMkLst>
            <pc:docMk/>
            <pc:sldMk cId="1800506115" sldId="261"/>
            <ac:spMk id="3" creationId="{78C3FACC-E342-4A6A-9E04-61E1CF41E0EF}"/>
          </ac:spMkLst>
        </pc:spChg>
        <pc:spChg chg="add mod">
          <ac:chgData name="Jenefer Silva Monteiro" userId="bb9653d8-75ff-41bd-8c0e-aae66cfce529" providerId="ADAL" clId="{291FC0B1-63F2-40CB-A903-F635C0E542E6}" dt="2021-02-18T19:44:44.899" v="542" actId="14100"/>
          <ac:spMkLst>
            <pc:docMk/>
            <pc:sldMk cId="1800506115" sldId="261"/>
            <ac:spMk id="7" creationId="{637DC6A8-ACEC-4CB6-8F56-5B3E267ABEE6}"/>
          </ac:spMkLst>
        </pc:spChg>
        <pc:spChg chg="add mod">
          <ac:chgData name="Jenefer Silva Monteiro" userId="bb9653d8-75ff-41bd-8c0e-aae66cfce529" providerId="ADAL" clId="{291FC0B1-63F2-40CB-A903-F635C0E542E6}" dt="2021-02-18T19:45:36.178" v="567" actId="1076"/>
          <ac:spMkLst>
            <pc:docMk/>
            <pc:sldMk cId="1800506115" sldId="261"/>
            <ac:spMk id="8" creationId="{C9B7C093-8966-43F8-BD20-B741C760A598}"/>
          </ac:spMkLst>
        </pc:spChg>
        <pc:spChg chg="add mod">
          <ac:chgData name="Jenefer Silva Monteiro" userId="bb9653d8-75ff-41bd-8c0e-aae66cfce529" providerId="ADAL" clId="{291FC0B1-63F2-40CB-A903-F635C0E542E6}" dt="2021-02-18T19:45:41.847" v="568" actId="1076"/>
          <ac:spMkLst>
            <pc:docMk/>
            <pc:sldMk cId="1800506115" sldId="261"/>
            <ac:spMk id="9" creationId="{BA27FF16-2A56-4BFF-9E91-17329E19460D}"/>
          </ac:spMkLst>
        </pc:spChg>
        <pc:spChg chg="add mod">
          <ac:chgData name="Jenefer Silva Monteiro" userId="bb9653d8-75ff-41bd-8c0e-aae66cfce529" providerId="ADAL" clId="{291FC0B1-63F2-40CB-A903-F635C0E542E6}" dt="2021-02-18T19:45:56.995" v="575" actId="6549"/>
          <ac:spMkLst>
            <pc:docMk/>
            <pc:sldMk cId="1800506115" sldId="261"/>
            <ac:spMk id="10" creationId="{5855EB15-049B-4EA0-8AD2-344A41496CEF}"/>
          </ac:spMkLst>
        </pc:spChg>
        <pc:spChg chg="add mod">
          <ac:chgData name="Jenefer Silva Monteiro" userId="bb9653d8-75ff-41bd-8c0e-aae66cfce529" providerId="ADAL" clId="{291FC0B1-63F2-40CB-A903-F635C0E542E6}" dt="2021-02-18T19:47:10.620" v="606" actId="1076"/>
          <ac:spMkLst>
            <pc:docMk/>
            <pc:sldMk cId="1800506115" sldId="261"/>
            <ac:spMk id="11" creationId="{C321201A-0B6E-43C7-8480-15C2C4A6825B}"/>
          </ac:spMkLst>
        </pc:spChg>
        <pc:spChg chg="add mod">
          <ac:chgData name="Jenefer Silva Monteiro" userId="bb9653d8-75ff-41bd-8c0e-aae66cfce529" providerId="ADAL" clId="{291FC0B1-63F2-40CB-A903-F635C0E542E6}" dt="2021-02-18T19:48:27.407" v="671" actId="1036"/>
          <ac:spMkLst>
            <pc:docMk/>
            <pc:sldMk cId="1800506115" sldId="261"/>
            <ac:spMk id="12" creationId="{60417BCF-6053-438D-81CF-C5F848F81702}"/>
          </ac:spMkLst>
        </pc:spChg>
        <pc:spChg chg="add mod">
          <ac:chgData name="Jenefer Silva Monteiro" userId="bb9653d8-75ff-41bd-8c0e-aae66cfce529" providerId="ADAL" clId="{291FC0B1-63F2-40CB-A903-F635C0E542E6}" dt="2021-02-18T19:48:37.617" v="677" actId="20577"/>
          <ac:spMkLst>
            <pc:docMk/>
            <pc:sldMk cId="1800506115" sldId="261"/>
            <ac:spMk id="13" creationId="{F804F194-80B8-45C9-BE90-6033A17C8515}"/>
          </ac:spMkLst>
        </pc:spChg>
        <pc:picChg chg="del">
          <ac:chgData name="Jenefer Silva Monteiro" userId="bb9653d8-75ff-41bd-8c0e-aae66cfce529" providerId="ADAL" clId="{291FC0B1-63F2-40CB-A903-F635C0E542E6}" dt="2021-02-03T17:37:32.278" v="187" actId="478"/>
          <ac:picMkLst>
            <pc:docMk/>
            <pc:sldMk cId="1800506115" sldId="261"/>
            <ac:picMk id="4" creationId="{0B897446-E9AA-46D1-A124-5317CD276776}"/>
          </ac:picMkLst>
        </pc:picChg>
        <pc:picChg chg="mod">
          <ac:chgData name="Jenefer Silva Monteiro" userId="bb9653d8-75ff-41bd-8c0e-aae66cfce529" providerId="ADAL" clId="{291FC0B1-63F2-40CB-A903-F635C0E542E6}" dt="2021-02-03T17:39:29.048" v="205" actId="1076"/>
          <ac:picMkLst>
            <pc:docMk/>
            <pc:sldMk cId="1800506115" sldId="261"/>
            <ac:picMk id="5" creationId="{5D5E6E95-9DB2-4C21-989A-E0C7C445EF1D}"/>
          </ac:picMkLst>
        </pc:picChg>
        <pc:picChg chg="mod">
          <ac:chgData name="Jenefer Silva Monteiro" userId="bb9653d8-75ff-41bd-8c0e-aae66cfce529" providerId="ADAL" clId="{291FC0B1-63F2-40CB-A903-F635C0E542E6}" dt="2021-02-03T17:39:26.033" v="204" actId="1076"/>
          <ac:picMkLst>
            <pc:docMk/>
            <pc:sldMk cId="1800506115" sldId="261"/>
            <ac:picMk id="6" creationId="{2C465C6A-82E3-4CFE-96B7-BE989E52278C}"/>
          </ac:picMkLst>
        </pc:picChg>
      </pc:sldChg>
      <pc:sldChg chg="del">
        <pc:chgData name="Jenefer Silva Monteiro" userId="bb9653d8-75ff-41bd-8c0e-aae66cfce529" providerId="ADAL" clId="{291FC0B1-63F2-40CB-A903-F635C0E542E6}" dt="2021-02-03T17:39:53.926" v="206" actId="47"/>
        <pc:sldMkLst>
          <pc:docMk/>
          <pc:sldMk cId="2935947136" sldId="262"/>
        </pc:sldMkLst>
      </pc:sldChg>
      <pc:sldChg chg="del">
        <pc:chgData name="Jenefer Silva Monteiro" userId="bb9653d8-75ff-41bd-8c0e-aae66cfce529" providerId="ADAL" clId="{291FC0B1-63F2-40CB-A903-F635C0E542E6}" dt="2021-02-03T17:40:10.665" v="207" actId="47"/>
        <pc:sldMkLst>
          <pc:docMk/>
          <pc:sldMk cId="592238389" sldId="263"/>
        </pc:sldMkLst>
      </pc:sldChg>
      <pc:sldChg chg="addSp modSp mod modAnim">
        <pc:chgData name="Jenefer Silva Monteiro" userId="bb9653d8-75ff-41bd-8c0e-aae66cfce529" providerId="ADAL" clId="{291FC0B1-63F2-40CB-A903-F635C0E542E6}" dt="2021-02-18T19:57:34.461" v="757"/>
        <pc:sldMkLst>
          <pc:docMk/>
          <pc:sldMk cId="2338933098" sldId="264"/>
        </pc:sldMkLst>
        <pc:spChg chg="add mod">
          <ac:chgData name="Jenefer Silva Monteiro" userId="bb9653d8-75ff-41bd-8c0e-aae66cfce529" providerId="ADAL" clId="{291FC0B1-63F2-40CB-A903-F635C0E542E6}" dt="2021-02-18T19:49:24.203" v="684" actId="1035"/>
          <ac:spMkLst>
            <pc:docMk/>
            <pc:sldMk cId="2338933098" sldId="264"/>
            <ac:spMk id="7" creationId="{AD16A72C-F336-4F47-BB06-6D2DC4536A22}"/>
          </ac:spMkLst>
        </pc:spChg>
        <pc:spChg chg="add mod">
          <ac:chgData name="Jenefer Silva Monteiro" userId="bb9653d8-75ff-41bd-8c0e-aae66cfce529" providerId="ADAL" clId="{291FC0B1-63F2-40CB-A903-F635C0E542E6}" dt="2021-02-18T19:49:38.390" v="686" actId="1076"/>
          <ac:spMkLst>
            <pc:docMk/>
            <pc:sldMk cId="2338933098" sldId="264"/>
            <ac:spMk id="8" creationId="{B4C42536-0DFE-4F5A-9F5E-C35E40A9DE9F}"/>
          </ac:spMkLst>
        </pc:spChg>
        <pc:spChg chg="add mod">
          <ac:chgData name="Jenefer Silva Monteiro" userId="bb9653d8-75ff-41bd-8c0e-aae66cfce529" providerId="ADAL" clId="{291FC0B1-63F2-40CB-A903-F635C0E542E6}" dt="2021-02-18T19:50:10.112" v="691" actId="1076"/>
          <ac:spMkLst>
            <pc:docMk/>
            <pc:sldMk cId="2338933098" sldId="264"/>
            <ac:spMk id="9" creationId="{C66B7A61-37F8-47B6-A4A6-7DC359244848}"/>
          </ac:spMkLst>
        </pc:spChg>
        <pc:spChg chg="mod">
          <ac:chgData name="Jenefer Silva Monteiro" userId="bb9653d8-75ff-41bd-8c0e-aae66cfce529" providerId="ADAL" clId="{291FC0B1-63F2-40CB-A903-F635C0E542E6}" dt="2021-02-18T19:50:01.708" v="690" actId="20577"/>
          <ac:spMkLst>
            <pc:docMk/>
            <pc:sldMk cId="2338933098" sldId="264"/>
            <ac:spMk id="10" creationId="{5101D0CF-13E3-47AC-951E-5CB4C06EFB08}"/>
          </ac:spMkLst>
        </pc:spChg>
        <pc:spChg chg="add mod">
          <ac:chgData name="Jenefer Silva Monteiro" userId="bb9653d8-75ff-41bd-8c0e-aae66cfce529" providerId="ADAL" clId="{291FC0B1-63F2-40CB-A903-F635C0E542E6}" dt="2021-02-18T19:50:28.154" v="695" actId="20577"/>
          <ac:spMkLst>
            <pc:docMk/>
            <pc:sldMk cId="2338933098" sldId="264"/>
            <ac:spMk id="11" creationId="{BDF7F6E5-C9EA-4707-8CCA-4C73733D57D4}"/>
          </ac:spMkLst>
        </pc:spChg>
        <pc:spChg chg="add mod">
          <ac:chgData name="Jenefer Silva Monteiro" userId="bb9653d8-75ff-41bd-8c0e-aae66cfce529" providerId="ADAL" clId="{291FC0B1-63F2-40CB-A903-F635C0E542E6}" dt="2021-02-18T19:50:38.949" v="698" actId="20577"/>
          <ac:spMkLst>
            <pc:docMk/>
            <pc:sldMk cId="2338933098" sldId="264"/>
            <ac:spMk id="12" creationId="{D0EEC2E7-0918-4A7F-A474-10791BE3B694}"/>
          </ac:spMkLst>
        </pc:spChg>
        <pc:spChg chg="add mod">
          <ac:chgData name="Jenefer Silva Monteiro" userId="bb9653d8-75ff-41bd-8c0e-aae66cfce529" providerId="ADAL" clId="{291FC0B1-63F2-40CB-A903-F635C0E542E6}" dt="2021-02-18T19:55:30.972" v="731" actId="1038"/>
          <ac:spMkLst>
            <pc:docMk/>
            <pc:sldMk cId="2338933098" sldId="264"/>
            <ac:spMk id="13" creationId="{9DEABDE1-9E56-4144-91B9-3E631CAF37BB}"/>
          </ac:spMkLst>
        </pc:spChg>
        <pc:spChg chg="add mod">
          <ac:chgData name="Jenefer Silva Monteiro" userId="bb9653d8-75ff-41bd-8c0e-aae66cfce529" providerId="ADAL" clId="{291FC0B1-63F2-40CB-A903-F635C0E542E6}" dt="2021-02-18T19:51:05.347" v="702" actId="1076"/>
          <ac:spMkLst>
            <pc:docMk/>
            <pc:sldMk cId="2338933098" sldId="264"/>
            <ac:spMk id="14" creationId="{6699BE3B-F050-4B3E-8382-FAC01D22B340}"/>
          </ac:spMkLst>
        </pc:spChg>
        <pc:spChg chg="add mod">
          <ac:chgData name="Jenefer Silva Monteiro" userId="bb9653d8-75ff-41bd-8c0e-aae66cfce529" providerId="ADAL" clId="{291FC0B1-63F2-40CB-A903-F635C0E542E6}" dt="2021-02-18T19:51:17.547" v="705" actId="20577"/>
          <ac:spMkLst>
            <pc:docMk/>
            <pc:sldMk cId="2338933098" sldId="264"/>
            <ac:spMk id="15" creationId="{9A40DDD1-7EE4-448B-B67D-037D45CEDE7B}"/>
          </ac:spMkLst>
        </pc:spChg>
        <pc:spChg chg="add mod">
          <ac:chgData name="Jenefer Silva Monteiro" userId="bb9653d8-75ff-41bd-8c0e-aae66cfce529" providerId="ADAL" clId="{291FC0B1-63F2-40CB-A903-F635C0E542E6}" dt="2021-02-18T19:55:10.518" v="725" actId="1076"/>
          <ac:spMkLst>
            <pc:docMk/>
            <pc:sldMk cId="2338933098" sldId="264"/>
            <ac:spMk id="16" creationId="{1E48C86F-6049-4AEF-8EB3-E4A910E85FB9}"/>
          </ac:spMkLst>
        </pc:spChg>
        <pc:spChg chg="add mod">
          <ac:chgData name="Jenefer Silva Monteiro" userId="bb9653d8-75ff-41bd-8c0e-aae66cfce529" providerId="ADAL" clId="{291FC0B1-63F2-40CB-A903-F635C0E542E6}" dt="2021-02-18T19:54:11.586" v="715" actId="20577"/>
          <ac:spMkLst>
            <pc:docMk/>
            <pc:sldMk cId="2338933098" sldId="264"/>
            <ac:spMk id="17" creationId="{96643B21-605A-421C-B3F6-890669DDDB0C}"/>
          </ac:spMkLst>
        </pc:spChg>
        <pc:spChg chg="add mod">
          <ac:chgData name="Jenefer Silva Monteiro" userId="bb9653d8-75ff-41bd-8c0e-aae66cfce529" providerId="ADAL" clId="{291FC0B1-63F2-40CB-A903-F635C0E542E6}" dt="2021-02-18T19:54:29.307" v="717" actId="1076"/>
          <ac:spMkLst>
            <pc:docMk/>
            <pc:sldMk cId="2338933098" sldId="264"/>
            <ac:spMk id="18" creationId="{720ED16D-22EC-4F72-B0E4-1EA6CC895FC9}"/>
          </ac:spMkLst>
        </pc:spChg>
        <pc:spChg chg="add mod">
          <ac:chgData name="Jenefer Silva Monteiro" userId="bb9653d8-75ff-41bd-8c0e-aae66cfce529" providerId="ADAL" clId="{291FC0B1-63F2-40CB-A903-F635C0E542E6}" dt="2021-02-18T19:54:44.086" v="720" actId="20577"/>
          <ac:spMkLst>
            <pc:docMk/>
            <pc:sldMk cId="2338933098" sldId="264"/>
            <ac:spMk id="19" creationId="{064D4EF1-6B16-44B6-85FA-C7B661F66AC2}"/>
          </ac:spMkLst>
        </pc:spChg>
        <pc:spChg chg="add mod">
          <ac:chgData name="Jenefer Silva Monteiro" userId="bb9653d8-75ff-41bd-8c0e-aae66cfce529" providerId="ADAL" clId="{291FC0B1-63F2-40CB-A903-F635C0E542E6}" dt="2021-02-18T19:54:55.302" v="722" actId="1076"/>
          <ac:spMkLst>
            <pc:docMk/>
            <pc:sldMk cId="2338933098" sldId="264"/>
            <ac:spMk id="20" creationId="{34B75E1E-0847-4753-BF97-5DE40DA13721}"/>
          </ac:spMkLst>
        </pc:spChg>
        <pc:spChg chg="add mod">
          <ac:chgData name="Jenefer Silva Monteiro" userId="bb9653d8-75ff-41bd-8c0e-aae66cfce529" providerId="ADAL" clId="{291FC0B1-63F2-40CB-A903-F635C0E542E6}" dt="2021-02-18T19:55:03.858" v="724" actId="1076"/>
          <ac:spMkLst>
            <pc:docMk/>
            <pc:sldMk cId="2338933098" sldId="264"/>
            <ac:spMk id="21" creationId="{EDB3F5E4-40D7-4ABD-90BF-A3F2A204FBA4}"/>
          </ac:spMkLst>
        </pc:spChg>
        <pc:spChg chg="add mod">
          <ac:chgData name="Jenefer Silva Monteiro" userId="bb9653d8-75ff-41bd-8c0e-aae66cfce529" providerId="ADAL" clId="{291FC0B1-63F2-40CB-A903-F635C0E542E6}" dt="2021-02-18T19:55:22.880" v="728" actId="20577"/>
          <ac:spMkLst>
            <pc:docMk/>
            <pc:sldMk cId="2338933098" sldId="264"/>
            <ac:spMk id="22" creationId="{7E71D9E0-D25E-4FBA-9F36-4A1883E82CA5}"/>
          </ac:spMkLst>
        </pc:spChg>
        <pc:spChg chg="add mod">
          <ac:chgData name="Jenefer Silva Monteiro" userId="bb9653d8-75ff-41bd-8c0e-aae66cfce529" providerId="ADAL" clId="{291FC0B1-63F2-40CB-A903-F635C0E542E6}" dt="2021-02-18T19:55:46.873" v="734" actId="20577"/>
          <ac:spMkLst>
            <pc:docMk/>
            <pc:sldMk cId="2338933098" sldId="264"/>
            <ac:spMk id="23" creationId="{BB07564F-8624-44BE-9BBD-33CD54315629}"/>
          </ac:spMkLst>
        </pc:spChg>
        <pc:spChg chg="add mod">
          <ac:chgData name="Jenefer Silva Monteiro" userId="bb9653d8-75ff-41bd-8c0e-aae66cfce529" providerId="ADAL" clId="{291FC0B1-63F2-40CB-A903-F635C0E542E6}" dt="2021-02-18T19:55:59.472" v="737" actId="20577"/>
          <ac:spMkLst>
            <pc:docMk/>
            <pc:sldMk cId="2338933098" sldId="264"/>
            <ac:spMk id="24" creationId="{3478ACE8-5FAD-4B64-A319-B0B568F81EDD}"/>
          </ac:spMkLst>
        </pc:spChg>
        <pc:graphicFrameChg chg="add mod modGraphic">
          <ac:chgData name="Jenefer Silva Monteiro" userId="bb9653d8-75ff-41bd-8c0e-aae66cfce529" providerId="ADAL" clId="{291FC0B1-63F2-40CB-A903-F635C0E542E6}" dt="2021-02-03T19:10:31.152" v="283" actId="572"/>
          <ac:graphicFrameMkLst>
            <pc:docMk/>
            <pc:sldMk cId="2338933098" sldId="264"/>
            <ac:graphicFrameMk id="3" creationId="{BD392C96-5BBB-4CB4-8893-ADBC46BB8517}"/>
          </ac:graphicFrameMkLst>
        </pc:graphicFrameChg>
      </pc:sldChg>
      <pc:sldChg chg="addSp delSp modSp mod modAnim">
        <pc:chgData name="Jenefer Silva Monteiro" userId="bb9653d8-75ff-41bd-8c0e-aae66cfce529" providerId="ADAL" clId="{291FC0B1-63F2-40CB-A903-F635C0E542E6}" dt="2021-02-18T20:14:14.552" v="885"/>
        <pc:sldMkLst>
          <pc:docMk/>
          <pc:sldMk cId="423446692" sldId="265"/>
        </pc:sldMkLst>
        <pc:spChg chg="del topLvl">
          <ac:chgData name="Jenefer Silva Monteiro" userId="bb9653d8-75ff-41bd-8c0e-aae66cfce529" providerId="ADAL" clId="{291FC0B1-63F2-40CB-A903-F635C0E542E6}" dt="2021-02-03T20:01:15.094" v="353" actId="478"/>
          <ac:spMkLst>
            <pc:docMk/>
            <pc:sldMk cId="423446692" sldId="265"/>
            <ac:spMk id="10" creationId="{2747295A-D6D4-4764-9F62-D247541571BE}"/>
          </ac:spMkLst>
        </pc:spChg>
        <pc:spChg chg="del mod topLvl">
          <ac:chgData name="Jenefer Silva Monteiro" userId="bb9653d8-75ff-41bd-8c0e-aae66cfce529" providerId="ADAL" clId="{291FC0B1-63F2-40CB-A903-F635C0E542E6}" dt="2021-02-04T12:52:53.276" v="430" actId="478"/>
          <ac:spMkLst>
            <pc:docMk/>
            <pc:sldMk cId="423446692" sldId="265"/>
            <ac:spMk id="15" creationId="{7CDEFF73-76E6-4651-9B96-515193856DA8}"/>
          </ac:spMkLst>
        </pc:spChg>
        <pc:spChg chg="mod">
          <ac:chgData name="Jenefer Silva Monteiro" userId="bb9653d8-75ff-41bd-8c0e-aae66cfce529" providerId="ADAL" clId="{291FC0B1-63F2-40CB-A903-F635C0E542E6}" dt="2021-02-04T12:42:09.220" v="415" actId="1037"/>
          <ac:spMkLst>
            <pc:docMk/>
            <pc:sldMk cId="423446692" sldId="265"/>
            <ac:spMk id="28" creationId="{9AA2B2F1-D026-491F-B5DC-C6028369A5BC}"/>
          </ac:spMkLst>
        </pc:spChg>
        <pc:spChg chg="del">
          <ac:chgData name="Jenefer Silva Monteiro" userId="bb9653d8-75ff-41bd-8c0e-aae66cfce529" providerId="ADAL" clId="{291FC0B1-63F2-40CB-A903-F635C0E542E6}" dt="2021-02-03T20:00:51.546" v="350" actId="478"/>
          <ac:spMkLst>
            <pc:docMk/>
            <pc:sldMk cId="423446692" sldId="265"/>
            <ac:spMk id="29" creationId="{E54720DF-B01A-4AC3-AFFD-D3C3A3639594}"/>
          </ac:spMkLst>
        </pc:spChg>
        <pc:spChg chg="del">
          <ac:chgData name="Jenefer Silva Monteiro" userId="bb9653d8-75ff-41bd-8c0e-aae66cfce529" providerId="ADAL" clId="{291FC0B1-63F2-40CB-A903-F635C0E542E6}" dt="2021-02-03T20:00:48.885" v="349" actId="478"/>
          <ac:spMkLst>
            <pc:docMk/>
            <pc:sldMk cId="423446692" sldId="265"/>
            <ac:spMk id="30" creationId="{88397CCC-6A86-4334-8281-28BDFBC60A6E}"/>
          </ac:spMkLst>
        </pc:spChg>
        <pc:spChg chg="del">
          <ac:chgData name="Jenefer Silva Monteiro" userId="bb9653d8-75ff-41bd-8c0e-aae66cfce529" providerId="ADAL" clId="{291FC0B1-63F2-40CB-A903-F635C0E542E6}" dt="2021-02-03T20:00:42.112" v="347" actId="478"/>
          <ac:spMkLst>
            <pc:docMk/>
            <pc:sldMk cId="423446692" sldId="265"/>
            <ac:spMk id="31" creationId="{E126805D-1107-4429-B00C-8E7259E88BD8}"/>
          </ac:spMkLst>
        </pc:spChg>
        <pc:spChg chg="del">
          <ac:chgData name="Jenefer Silva Monteiro" userId="bb9653d8-75ff-41bd-8c0e-aae66cfce529" providerId="ADAL" clId="{291FC0B1-63F2-40CB-A903-F635C0E542E6}" dt="2021-02-03T20:00:45.356" v="348" actId="478"/>
          <ac:spMkLst>
            <pc:docMk/>
            <pc:sldMk cId="423446692" sldId="265"/>
            <ac:spMk id="32" creationId="{A91CA400-0F3D-4F52-9DE6-85C49E137CE8}"/>
          </ac:spMkLst>
        </pc:spChg>
        <pc:spChg chg="mod">
          <ac:chgData name="Jenefer Silva Monteiro" userId="bb9653d8-75ff-41bd-8c0e-aae66cfce529" providerId="ADAL" clId="{291FC0B1-63F2-40CB-A903-F635C0E542E6}" dt="2021-02-04T12:32:06.962" v="400" actId="1076"/>
          <ac:spMkLst>
            <pc:docMk/>
            <pc:sldMk cId="423446692" sldId="265"/>
            <ac:spMk id="33" creationId="{4EBCA36A-A340-45C4-8739-D259005E471A}"/>
          </ac:spMkLst>
        </pc:spChg>
        <pc:spChg chg="mod">
          <ac:chgData name="Jenefer Silva Monteiro" userId="bb9653d8-75ff-41bd-8c0e-aae66cfce529" providerId="ADAL" clId="{291FC0B1-63F2-40CB-A903-F635C0E542E6}" dt="2021-02-04T12:32:23.650" v="402" actId="1076"/>
          <ac:spMkLst>
            <pc:docMk/>
            <pc:sldMk cId="423446692" sldId="265"/>
            <ac:spMk id="34" creationId="{9851B6F1-B02E-42C3-9A79-FA573DAD9AED}"/>
          </ac:spMkLst>
        </pc:spChg>
        <pc:spChg chg="del">
          <ac:chgData name="Jenefer Silva Monteiro" userId="bb9653d8-75ff-41bd-8c0e-aae66cfce529" providerId="ADAL" clId="{291FC0B1-63F2-40CB-A903-F635C0E542E6}" dt="2021-02-03T20:00:30.968" v="346" actId="478"/>
          <ac:spMkLst>
            <pc:docMk/>
            <pc:sldMk cId="423446692" sldId="265"/>
            <ac:spMk id="39" creationId="{A3BCE8BE-984C-4029-811E-FD9DFA583080}"/>
          </ac:spMkLst>
        </pc:spChg>
        <pc:spChg chg="del">
          <ac:chgData name="Jenefer Silva Monteiro" userId="bb9653d8-75ff-41bd-8c0e-aae66cfce529" providerId="ADAL" clId="{291FC0B1-63F2-40CB-A903-F635C0E542E6}" dt="2021-02-03T20:00:30.968" v="346" actId="478"/>
          <ac:spMkLst>
            <pc:docMk/>
            <pc:sldMk cId="423446692" sldId="265"/>
            <ac:spMk id="40" creationId="{F8E6E54C-B94B-49C7-B71E-5A6499112E8E}"/>
          </ac:spMkLst>
        </pc:spChg>
        <pc:spChg chg="del">
          <ac:chgData name="Jenefer Silva Monteiro" userId="bb9653d8-75ff-41bd-8c0e-aae66cfce529" providerId="ADAL" clId="{291FC0B1-63F2-40CB-A903-F635C0E542E6}" dt="2021-02-03T20:00:30.968" v="346" actId="478"/>
          <ac:spMkLst>
            <pc:docMk/>
            <pc:sldMk cId="423446692" sldId="265"/>
            <ac:spMk id="42" creationId="{41649311-C6CA-4002-8BA4-5568A34C1851}"/>
          </ac:spMkLst>
        </pc:spChg>
        <pc:spChg chg="del">
          <ac:chgData name="Jenefer Silva Monteiro" userId="bb9653d8-75ff-41bd-8c0e-aae66cfce529" providerId="ADAL" clId="{291FC0B1-63F2-40CB-A903-F635C0E542E6}" dt="2021-02-03T20:00:30.968" v="346" actId="478"/>
          <ac:spMkLst>
            <pc:docMk/>
            <pc:sldMk cId="423446692" sldId="265"/>
            <ac:spMk id="46" creationId="{246C7942-1031-4069-A8FA-464AE946D998}"/>
          </ac:spMkLst>
        </pc:spChg>
        <pc:spChg chg="del">
          <ac:chgData name="Jenefer Silva Monteiro" userId="bb9653d8-75ff-41bd-8c0e-aae66cfce529" providerId="ADAL" clId="{291FC0B1-63F2-40CB-A903-F635C0E542E6}" dt="2021-02-03T20:00:30.968" v="346" actId="478"/>
          <ac:spMkLst>
            <pc:docMk/>
            <pc:sldMk cId="423446692" sldId="265"/>
            <ac:spMk id="47" creationId="{4758351A-51A2-4ADA-AF81-AE7D75414EF5}"/>
          </ac:spMkLst>
        </pc:spChg>
        <pc:spChg chg="del">
          <ac:chgData name="Jenefer Silva Monteiro" userId="bb9653d8-75ff-41bd-8c0e-aae66cfce529" providerId="ADAL" clId="{291FC0B1-63F2-40CB-A903-F635C0E542E6}" dt="2021-02-03T20:00:30.968" v="346" actId="478"/>
          <ac:spMkLst>
            <pc:docMk/>
            <pc:sldMk cId="423446692" sldId="265"/>
            <ac:spMk id="48" creationId="{19011E71-3217-4802-BADA-72599EC97C43}"/>
          </ac:spMkLst>
        </pc:spChg>
        <pc:spChg chg="del mod">
          <ac:chgData name="Jenefer Silva Monteiro" userId="bb9653d8-75ff-41bd-8c0e-aae66cfce529" providerId="ADAL" clId="{291FC0B1-63F2-40CB-A903-F635C0E542E6}" dt="2021-02-04T12:52:55.158" v="431" actId="478"/>
          <ac:spMkLst>
            <pc:docMk/>
            <pc:sldMk cId="423446692" sldId="265"/>
            <ac:spMk id="50" creationId="{9BF9005A-7E53-45B2-950C-E35A5F6B0F91}"/>
          </ac:spMkLst>
        </pc:spChg>
        <pc:spChg chg="mod">
          <ac:chgData name="Jenefer Silva Monteiro" userId="bb9653d8-75ff-41bd-8c0e-aae66cfce529" providerId="ADAL" clId="{291FC0B1-63F2-40CB-A903-F635C0E542E6}" dt="2021-02-04T12:31:56.712" v="399" actId="1035"/>
          <ac:spMkLst>
            <pc:docMk/>
            <pc:sldMk cId="423446692" sldId="265"/>
            <ac:spMk id="51" creationId="{C8208F62-D1BB-435B-811A-FFF877358FDB}"/>
          </ac:spMkLst>
        </pc:spChg>
        <pc:spChg chg="mod">
          <ac:chgData name="Jenefer Silva Monteiro" userId="bb9653d8-75ff-41bd-8c0e-aae66cfce529" providerId="ADAL" clId="{291FC0B1-63F2-40CB-A903-F635C0E542E6}" dt="2021-02-04T12:31:36.763" v="396" actId="1076"/>
          <ac:spMkLst>
            <pc:docMk/>
            <pc:sldMk cId="423446692" sldId="265"/>
            <ac:spMk id="52" creationId="{964258E1-1CEE-4CAB-B02B-05046C1CB53E}"/>
          </ac:spMkLst>
        </pc:spChg>
        <pc:spChg chg="mod">
          <ac:chgData name="Jenefer Silva Monteiro" userId="bb9653d8-75ff-41bd-8c0e-aae66cfce529" providerId="ADAL" clId="{291FC0B1-63F2-40CB-A903-F635C0E542E6}" dt="2021-02-04T12:43:37.501" v="424" actId="1076"/>
          <ac:spMkLst>
            <pc:docMk/>
            <pc:sldMk cId="423446692" sldId="265"/>
            <ac:spMk id="53" creationId="{28823076-2A48-4E3C-917A-1D61CABBF7F8}"/>
          </ac:spMkLst>
        </pc:spChg>
        <pc:spChg chg="del">
          <ac:chgData name="Jenefer Silva Monteiro" userId="bb9653d8-75ff-41bd-8c0e-aae66cfce529" providerId="ADAL" clId="{291FC0B1-63F2-40CB-A903-F635C0E542E6}" dt="2021-02-03T20:00:30.968" v="346" actId="478"/>
          <ac:spMkLst>
            <pc:docMk/>
            <pc:sldMk cId="423446692" sldId="265"/>
            <ac:spMk id="56" creationId="{7CCF2B17-08C3-414E-A702-39DF946B3A31}"/>
          </ac:spMkLst>
        </pc:spChg>
        <pc:spChg chg="mod">
          <ac:chgData name="Jenefer Silva Monteiro" userId="bb9653d8-75ff-41bd-8c0e-aae66cfce529" providerId="ADAL" clId="{291FC0B1-63F2-40CB-A903-F635C0E542E6}" dt="2021-02-04T12:42:20.865" v="416" actId="1076"/>
          <ac:spMkLst>
            <pc:docMk/>
            <pc:sldMk cId="423446692" sldId="265"/>
            <ac:spMk id="59" creationId="{70505BB8-7544-4063-A828-83A27A71FA3D}"/>
          </ac:spMkLst>
        </pc:spChg>
        <pc:spChg chg="del">
          <ac:chgData name="Jenefer Silva Monteiro" userId="bb9653d8-75ff-41bd-8c0e-aae66cfce529" providerId="ADAL" clId="{291FC0B1-63F2-40CB-A903-F635C0E542E6}" dt="2021-02-03T20:00:30.968" v="346" actId="478"/>
          <ac:spMkLst>
            <pc:docMk/>
            <pc:sldMk cId="423446692" sldId="265"/>
            <ac:spMk id="61" creationId="{1BA9BEDE-43E1-4BE0-99F1-03314B115201}"/>
          </ac:spMkLst>
        </pc:spChg>
        <pc:spChg chg="del">
          <ac:chgData name="Jenefer Silva Monteiro" userId="bb9653d8-75ff-41bd-8c0e-aae66cfce529" providerId="ADAL" clId="{291FC0B1-63F2-40CB-A903-F635C0E542E6}" dt="2021-02-03T20:00:30.968" v="346" actId="478"/>
          <ac:spMkLst>
            <pc:docMk/>
            <pc:sldMk cId="423446692" sldId="265"/>
            <ac:spMk id="63" creationId="{940B67D8-1243-47B5-B3EA-52ECE766B310}"/>
          </ac:spMkLst>
        </pc:spChg>
        <pc:spChg chg="mod">
          <ac:chgData name="Jenefer Silva Monteiro" userId="bb9653d8-75ff-41bd-8c0e-aae66cfce529" providerId="ADAL" clId="{291FC0B1-63F2-40CB-A903-F635C0E542E6}" dt="2021-02-04T12:43:09.370" v="420" actId="1037"/>
          <ac:spMkLst>
            <pc:docMk/>
            <pc:sldMk cId="423446692" sldId="265"/>
            <ac:spMk id="66" creationId="{D608C8B8-2D37-41A2-9D30-9A4E4E761CEB}"/>
          </ac:spMkLst>
        </pc:spChg>
        <pc:spChg chg="add mod">
          <ac:chgData name="Jenefer Silva Monteiro" userId="bb9653d8-75ff-41bd-8c0e-aae66cfce529" providerId="ADAL" clId="{291FC0B1-63F2-40CB-A903-F635C0E542E6}" dt="2021-02-04T12:53:26.038" v="435" actId="164"/>
          <ac:spMkLst>
            <pc:docMk/>
            <pc:sldMk cId="423446692" sldId="265"/>
            <ac:spMk id="67" creationId="{47839F52-FC59-4328-AB64-52C4B50BC5CD}"/>
          </ac:spMkLst>
        </pc:spChg>
        <pc:spChg chg="del">
          <ac:chgData name="Jenefer Silva Monteiro" userId="bb9653d8-75ff-41bd-8c0e-aae66cfce529" providerId="ADAL" clId="{291FC0B1-63F2-40CB-A903-F635C0E542E6}" dt="2021-02-03T20:00:30.968" v="346" actId="478"/>
          <ac:spMkLst>
            <pc:docMk/>
            <pc:sldMk cId="423446692" sldId="265"/>
            <ac:spMk id="68" creationId="{51F76F12-2B42-4988-BB32-4E977B8D2CA7}"/>
          </ac:spMkLst>
        </pc:spChg>
        <pc:spChg chg="add mod">
          <ac:chgData name="Jenefer Silva Monteiro" userId="bb9653d8-75ff-41bd-8c0e-aae66cfce529" providerId="ADAL" clId="{291FC0B1-63F2-40CB-A903-F635C0E542E6}" dt="2021-02-04T12:53:26.038" v="435" actId="164"/>
          <ac:spMkLst>
            <pc:docMk/>
            <pc:sldMk cId="423446692" sldId="265"/>
            <ac:spMk id="68" creationId="{C1CD5F8A-4152-4D16-A517-EEA0B94F8F72}"/>
          </ac:spMkLst>
        </pc:spChg>
        <pc:spChg chg="add mod">
          <ac:chgData name="Jenefer Silva Monteiro" userId="bb9653d8-75ff-41bd-8c0e-aae66cfce529" providerId="ADAL" clId="{291FC0B1-63F2-40CB-A903-F635C0E542E6}" dt="2021-02-18T20:01:10.300" v="760" actId="1076"/>
          <ac:spMkLst>
            <pc:docMk/>
            <pc:sldMk cId="423446692" sldId="265"/>
            <ac:spMk id="69" creationId="{875A8CB0-1426-4669-BDC8-36D0177C9819}"/>
          </ac:spMkLst>
        </pc:spChg>
        <pc:spChg chg="del">
          <ac:chgData name="Jenefer Silva Monteiro" userId="bb9653d8-75ff-41bd-8c0e-aae66cfce529" providerId="ADAL" clId="{291FC0B1-63F2-40CB-A903-F635C0E542E6}" dt="2021-02-03T20:00:30.968" v="346" actId="478"/>
          <ac:spMkLst>
            <pc:docMk/>
            <pc:sldMk cId="423446692" sldId="265"/>
            <ac:spMk id="69" creationId="{B3D517EC-B6C2-4B77-8497-07EED50E27FB}"/>
          </ac:spMkLst>
        </pc:spChg>
        <pc:spChg chg="add mod">
          <ac:chgData name="Jenefer Silva Monteiro" userId="bb9653d8-75ff-41bd-8c0e-aae66cfce529" providerId="ADAL" clId="{291FC0B1-63F2-40CB-A903-F635C0E542E6}" dt="2021-02-18T20:01:31.059" v="763" actId="1076"/>
          <ac:spMkLst>
            <pc:docMk/>
            <pc:sldMk cId="423446692" sldId="265"/>
            <ac:spMk id="70" creationId="{4A5A985C-0850-4882-A725-39E67EA36ACD}"/>
          </ac:spMkLst>
        </pc:spChg>
        <pc:spChg chg="add mod">
          <ac:chgData name="Jenefer Silva Monteiro" userId="bb9653d8-75ff-41bd-8c0e-aae66cfce529" providerId="ADAL" clId="{291FC0B1-63F2-40CB-A903-F635C0E542E6}" dt="2021-02-18T20:04:33.870" v="787" actId="1076"/>
          <ac:spMkLst>
            <pc:docMk/>
            <pc:sldMk cId="423446692" sldId="265"/>
            <ac:spMk id="71" creationId="{321C0D8C-EC50-4CE1-914E-95D25BE37839}"/>
          </ac:spMkLst>
        </pc:spChg>
        <pc:spChg chg="mod">
          <ac:chgData name="Jenefer Silva Monteiro" userId="bb9653d8-75ff-41bd-8c0e-aae66cfce529" providerId="ADAL" clId="{291FC0B1-63F2-40CB-A903-F635C0E542E6}" dt="2021-02-04T12:30:59.367" v="391" actId="1076"/>
          <ac:spMkLst>
            <pc:docMk/>
            <pc:sldMk cId="423446692" sldId="265"/>
            <ac:spMk id="73" creationId="{A0FADB98-360C-4CEA-9452-BDED6345A69F}"/>
          </ac:spMkLst>
        </pc:spChg>
        <pc:spChg chg="add mod">
          <ac:chgData name="Jenefer Silva Monteiro" userId="bb9653d8-75ff-41bd-8c0e-aae66cfce529" providerId="ADAL" clId="{291FC0B1-63F2-40CB-A903-F635C0E542E6}" dt="2021-02-18T20:02:10.519" v="769" actId="1076"/>
          <ac:spMkLst>
            <pc:docMk/>
            <pc:sldMk cId="423446692" sldId="265"/>
            <ac:spMk id="75" creationId="{A6CCB0A0-4589-4B95-8576-FB8A4FC839AB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77" creationId="{053DCC01-4C9A-407C-8115-CC7126A5A716}"/>
          </ac:spMkLst>
        </pc:spChg>
        <pc:spChg chg="mod">
          <ac:chgData name="Jenefer Silva Monteiro" userId="bb9653d8-75ff-41bd-8c0e-aae66cfce529" providerId="ADAL" clId="{291FC0B1-63F2-40CB-A903-F635C0E542E6}" dt="2021-02-04T12:32:16.933" v="401" actId="1076"/>
          <ac:spMkLst>
            <pc:docMk/>
            <pc:sldMk cId="423446692" sldId="265"/>
            <ac:spMk id="78" creationId="{263E5EF9-A480-4F19-81CD-B63C3C3D634E}"/>
          </ac:spMkLst>
        </pc:spChg>
        <pc:spChg chg="mod">
          <ac:chgData name="Jenefer Silva Monteiro" userId="bb9653d8-75ff-41bd-8c0e-aae66cfce529" providerId="ADAL" clId="{291FC0B1-63F2-40CB-A903-F635C0E542E6}" dt="2021-02-04T12:43:17.221" v="421" actId="1076"/>
          <ac:spMkLst>
            <pc:docMk/>
            <pc:sldMk cId="423446692" sldId="265"/>
            <ac:spMk id="79" creationId="{CF284B3B-0103-4BAD-B569-D961737CBB71}"/>
          </ac:spMkLst>
        </pc:spChg>
        <pc:spChg chg="del">
          <ac:chgData name="Jenefer Silva Monteiro" userId="bb9653d8-75ff-41bd-8c0e-aae66cfce529" providerId="ADAL" clId="{291FC0B1-63F2-40CB-A903-F635C0E542E6}" dt="2021-02-03T19:54:22.612" v="308" actId="478"/>
          <ac:spMkLst>
            <pc:docMk/>
            <pc:sldMk cId="423446692" sldId="265"/>
            <ac:spMk id="80" creationId="{07CA95E4-9CFF-4879-A920-3CF87F1323E1}"/>
          </ac:spMkLst>
        </pc:spChg>
        <pc:spChg chg="add mod">
          <ac:chgData name="Jenefer Silva Monteiro" userId="bb9653d8-75ff-41bd-8c0e-aae66cfce529" providerId="ADAL" clId="{291FC0B1-63F2-40CB-A903-F635C0E542E6}" dt="2021-02-18T20:02:26.007" v="771" actId="1076"/>
          <ac:spMkLst>
            <pc:docMk/>
            <pc:sldMk cId="423446692" sldId="265"/>
            <ac:spMk id="80" creationId="{11D94EA9-D045-4F2E-8DA0-27AE83585AD3}"/>
          </ac:spMkLst>
        </pc:spChg>
        <pc:spChg chg="add mod">
          <ac:chgData name="Jenefer Silva Monteiro" userId="bb9653d8-75ff-41bd-8c0e-aae66cfce529" providerId="ADAL" clId="{291FC0B1-63F2-40CB-A903-F635C0E542E6}" dt="2021-02-18T20:02:40.839" v="773" actId="1076"/>
          <ac:spMkLst>
            <pc:docMk/>
            <pc:sldMk cId="423446692" sldId="265"/>
            <ac:spMk id="81" creationId="{C5B24C5F-798A-44A4-9342-182291742C12}"/>
          </ac:spMkLst>
        </pc:spChg>
        <pc:spChg chg="del">
          <ac:chgData name="Jenefer Silva Monteiro" userId="bb9653d8-75ff-41bd-8c0e-aae66cfce529" providerId="ADAL" clId="{291FC0B1-63F2-40CB-A903-F635C0E542E6}" dt="2021-02-03T19:54:25.019" v="309" actId="478"/>
          <ac:spMkLst>
            <pc:docMk/>
            <pc:sldMk cId="423446692" sldId="265"/>
            <ac:spMk id="81" creationId="{D9305611-226D-4BEC-85C6-5D150B6E3493}"/>
          </ac:spMkLst>
        </pc:spChg>
        <pc:spChg chg="add mod">
          <ac:chgData name="Jenefer Silva Monteiro" userId="bb9653d8-75ff-41bd-8c0e-aae66cfce529" providerId="ADAL" clId="{291FC0B1-63F2-40CB-A903-F635C0E542E6}" dt="2021-02-18T20:02:58.018" v="778" actId="1036"/>
          <ac:spMkLst>
            <pc:docMk/>
            <pc:sldMk cId="423446692" sldId="265"/>
            <ac:spMk id="82" creationId="{52074609-755C-4817-BB46-080A378F958A}"/>
          </ac:spMkLst>
        </pc:spChg>
        <pc:spChg chg="del">
          <ac:chgData name="Jenefer Silva Monteiro" userId="bb9653d8-75ff-41bd-8c0e-aae66cfce529" providerId="ADAL" clId="{291FC0B1-63F2-40CB-A903-F635C0E542E6}" dt="2021-02-03T19:54:28.063" v="310" actId="478"/>
          <ac:spMkLst>
            <pc:docMk/>
            <pc:sldMk cId="423446692" sldId="265"/>
            <ac:spMk id="82" creationId="{80C3F4A3-EA50-4291-8ABA-4F94DF43A395}"/>
          </ac:spMkLst>
        </pc:spChg>
        <pc:spChg chg="del">
          <ac:chgData name="Jenefer Silva Monteiro" userId="bb9653d8-75ff-41bd-8c0e-aae66cfce529" providerId="ADAL" clId="{291FC0B1-63F2-40CB-A903-F635C0E542E6}" dt="2021-02-03T19:54:30.493" v="311" actId="478"/>
          <ac:spMkLst>
            <pc:docMk/>
            <pc:sldMk cId="423446692" sldId="265"/>
            <ac:spMk id="83" creationId="{1DAFC0C7-F630-42E3-B1FA-F5274660079C}"/>
          </ac:spMkLst>
        </pc:spChg>
        <pc:spChg chg="add del mod">
          <ac:chgData name="Jenefer Silva Monteiro" userId="bb9653d8-75ff-41bd-8c0e-aae66cfce529" providerId="ADAL" clId="{291FC0B1-63F2-40CB-A903-F635C0E542E6}" dt="2021-02-18T20:03:46.037" v="780" actId="478"/>
          <ac:spMkLst>
            <pc:docMk/>
            <pc:sldMk cId="423446692" sldId="265"/>
            <ac:spMk id="83" creationId="{984A6270-DCA1-4DA0-9420-C1925719CBC3}"/>
          </ac:spMkLst>
        </pc:spChg>
        <pc:spChg chg="mod">
          <ac:chgData name="Jenefer Silva Monteiro" userId="bb9653d8-75ff-41bd-8c0e-aae66cfce529" providerId="ADAL" clId="{291FC0B1-63F2-40CB-A903-F635C0E542E6}" dt="2021-02-04T12:31:15.729" v="393" actId="1076"/>
          <ac:spMkLst>
            <pc:docMk/>
            <pc:sldMk cId="423446692" sldId="265"/>
            <ac:spMk id="84" creationId="{EE55754B-470E-478F-8A30-C6E855B6307F}"/>
          </ac:spMkLst>
        </pc:spChg>
        <pc:spChg chg="add mod">
          <ac:chgData name="Jenefer Silva Monteiro" userId="bb9653d8-75ff-41bd-8c0e-aae66cfce529" providerId="ADAL" clId="{291FC0B1-63F2-40CB-A903-F635C0E542E6}" dt="2021-02-18T20:03:58.267" v="782" actId="1076"/>
          <ac:spMkLst>
            <pc:docMk/>
            <pc:sldMk cId="423446692" sldId="265"/>
            <ac:spMk id="85" creationId="{EC432687-3DDE-4ED1-9911-C61E10FA089B}"/>
          </ac:spMkLst>
        </pc:spChg>
        <pc:spChg chg="mod">
          <ac:chgData name="Jenefer Silva Monteiro" userId="bb9653d8-75ff-41bd-8c0e-aae66cfce529" providerId="ADAL" clId="{291FC0B1-63F2-40CB-A903-F635C0E542E6}" dt="2021-02-04T12:32:44.481" v="407" actId="1076"/>
          <ac:spMkLst>
            <pc:docMk/>
            <pc:sldMk cId="423446692" sldId="265"/>
            <ac:spMk id="86" creationId="{5015538A-420F-47D9-BB26-EE45013751E5}"/>
          </ac:spMkLst>
        </pc:spChg>
        <pc:spChg chg="mod">
          <ac:chgData name="Jenefer Silva Monteiro" userId="bb9653d8-75ff-41bd-8c0e-aae66cfce529" providerId="ADAL" clId="{291FC0B1-63F2-40CB-A903-F635C0E542E6}" dt="2021-02-04T12:52:50.932" v="429" actId="1076"/>
          <ac:spMkLst>
            <pc:docMk/>
            <pc:sldMk cId="423446692" sldId="265"/>
            <ac:spMk id="87" creationId="{4D2D393E-78E2-4FF1-AC66-E6D99EEAE8F7}"/>
          </ac:spMkLst>
        </pc:spChg>
        <pc:spChg chg="del">
          <ac:chgData name="Jenefer Silva Monteiro" userId="bb9653d8-75ff-41bd-8c0e-aae66cfce529" providerId="ADAL" clId="{291FC0B1-63F2-40CB-A903-F635C0E542E6}" dt="2021-02-03T20:01:19.968" v="354" actId="478"/>
          <ac:spMkLst>
            <pc:docMk/>
            <pc:sldMk cId="423446692" sldId="265"/>
            <ac:spMk id="88" creationId="{427B131E-A29C-4598-B320-BDD1605DBCD1}"/>
          </ac:spMkLst>
        </pc:spChg>
        <pc:spChg chg="add mod">
          <ac:chgData name="Jenefer Silva Monteiro" userId="bb9653d8-75ff-41bd-8c0e-aae66cfce529" providerId="ADAL" clId="{291FC0B1-63F2-40CB-A903-F635C0E542E6}" dt="2021-02-18T20:04:18.596" v="786" actId="1036"/>
          <ac:spMkLst>
            <pc:docMk/>
            <pc:sldMk cId="423446692" sldId="265"/>
            <ac:spMk id="88" creationId="{90398113-D9A0-42C0-9582-3E5687FCADE4}"/>
          </ac:spMkLst>
        </pc:spChg>
        <pc:spChg chg="add mod">
          <ac:chgData name="Jenefer Silva Monteiro" userId="bb9653d8-75ff-41bd-8c0e-aae66cfce529" providerId="ADAL" clId="{291FC0B1-63F2-40CB-A903-F635C0E542E6}" dt="2021-02-18T20:04:43.280" v="789" actId="1076"/>
          <ac:spMkLst>
            <pc:docMk/>
            <pc:sldMk cId="423446692" sldId="265"/>
            <ac:spMk id="89" creationId="{DA5D4860-6F99-4C8C-B43C-44904F8DA8C0}"/>
          </ac:spMkLst>
        </pc:spChg>
        <pc:spChg chg="add mod">
          <ac:chgData name="Jenefer Silva Monteiro" userId="bb9653d8-75ff-41bd-8c0e-aae66cfce529" providerId="ADAL" clId="{291FC0B1-63F2-40CB-A903-F635C0E542E6}" dt="2021-02-18T20:05:00.057" v="791" actId="1076"/>
          <ac:spMkLst>
            <pc:docMk/>
            <pc:sldMk cId="423446692" sldId="265"/>
            <ac:spMk id="90" creationId="{414009C5-F840-43DB-8FCF-C5DCE820AD1F}"/>
          </ac:spMkLst>
        </pc:spChg>
        <pc:spChg chg="add mod">
          <ac:chgData name="Jenefer Silva Monteiro" userId="bb9653d8-75ff-41bd-8c0e-aae66cfce529" providerId="ADAL" clId="{291FC0B1-63F2-40CB-A903-F635C0E542E6}" dt="2021-02-18T20:05:23.614" v="796" actId="1035"/>
          <ac:spMkLst>
            <pc:docMk/>
            <pc:sldMk cId="423446692" sldId="265"/>
            <ac:spMk id="91" creationId="{95E0B703-D873-470A-AD94-D74E7002D894}"/>
          </ac:spMkLst>
        </pc:spChg>
        <pc:spChg chg="add mod">
          <ac:chgData name="Jenefer Silva Monteiro" userId="bb9653d8-75ff-41bd-8c0e-aae66cfce529" providerId="ADAL" clId="{291FC0B1-63F2-40CB-A903-F635C0E542E6}" dt="2021-02-18T20:05:43.823" v="798" actId="1076"/>
          <ac:spMkLst>
            <pc:docMk/>
            <pc:sldMk cId="423446692" sldId="265"/>
            <ac:spMk id="92" creationId="{293821E3-1E56-4942-8DDA-F13D331AC2A0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93" creationId="{ACAC907D-1F15-4778-A34A-7A138E7EEBBC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94" creationId="{74592089-940A-4FC3-A4DE-8E2BDC6D0B6A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95" creationId="{812F7378-FB6C-466E-A5C9-CBBEF295694D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96" creationId="{AC2EB446-4761-4702-BCD1-0242080E9E4D}"/>
          </ac:spMkLst>
        </pc:spChg>
        <pc:spChg chg="add mod">
          <ac:chgData name="Jenefer Silva Monteiro" userId="bb9653d8-75ff-41bd-8c0e-aae66cfce529" providerId="ADAL" clId="{291FC0B1-63F2-40CB-A903-F635C0E542E6}" dt="2021-02-18T20:05:57.065" v="800" actId="1076"/>
          <ac:spMkLst>
            <pc:docMk/>
            <pc:sldMk cId="423446692" sldId="265"/>
            <ac:spMk id="97" creationId="{A99ADF78-FA75-411A-98A4-FF8F7C3C6261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98" creationId="{EC2FD8AF-E116-4BD7-AB43-92374C8A18C3}"/>
          </ac:spMkLst>
        </pc:spChg>
        <pc:spChg chg="add mod">
          <ac:chgData name="Jenefer Silva Monteiro" userId="bb9653d8-75ff-41bd-8c0e-aae66cfce529" providerId="ADAL" clId="{291FC0B1-63F2-40CB-A903-F635C0E542E6}" dt="2021-02-18T20:06:08.309" v="803" actId="20577"/>
          <ac:spMkLst>
            <pc:docMk/>
            <pc:sldMk cId="423446692" sldId="265"/>
            <ac:spMk id="99" creationId="{151A5F4F-CBBD-41CC-B3E5-90F0FCCDCB6C}"/>
          </ac:spMkLst>
        </pc:spChg>
        <pc:spChg chg="del">
          <ac:chgData name="Jenefer Silva Monteiro" userId="bb9653d8-75ff-41bd-8c0e-aae66cfce529" providerId="ADAL" clId="{291FC0B1-63F2-40CB-A903-F635C0E542E6}" dt="2021-02-03T20:00:12.912" v="345" actId="478"/>
          <ac:spMkLst>
            <pc:docMk/>
            <pc:sldMk cId="423446692" sldId="265"/>
            <ac:spMk id="99" creationId="{BA30D30A-4059-4BF8-9B50-FA4E046A4984}"/>
          </ac:spMkLst>
        </pc:spChg>
        <pc:spChg chg="mod">
          <ac:chgData name="Jenefer Silva Monteiro" userId="bb9653d8-75ff-41bd-8c0e-aae66cfce529" providerId="ADAL" clId="{291FC0B1-63F2-40CB-A903-F635C0E542E6}" dt="2021-02-04T12:32:30.018" v="404" actId="1036"/>
          <ac:spMkLst>
            <pc:docMk/>
            <pc:sldMk cId="423446692" sldId="265"/>
            <ac:spMk id="100" creationId="{DDD4C224-0EFB-4C5B-BBA2-2912CA0C8E1B}"/>
          </ac:spMkLst>
        </pc:spChg>
        <pc:spChg chg="add mod">
          <ac:chgData name="Jenefer Silva Monteiro" userId="bb9653d8-75ff-41bd-8c0e-aae66cfce529" providerId="ADAL" clId="{291FC0B1-63F2-40CB-A903-F635C0E542E6}" dt="2021-02-18T20:06:23.603" v="805" actId="1076"/>
          <ac:spMkLst>
            <pc:docMk/>
            <pc:sldMk cId="423446692" sldId="265"/>
            <ac:spMk id="101" creationId="{563B3063-D560-4A56-A0B1-DECE4B8471C0}"/>
          </ac:spMkLst>
        </pc:spChg>
        <pc:spChg chg="add mod">
          <ac:chgData name="Jenefer Silva Monteiro" userId="bb9653d8-75ff-41bd-8c0e-aae66cfce529" providerId="ADAL" clId="{291FC0B1-63F2-40CB-A903-F635C0E542E6}" dt="2021-02-18T20:06:52.972" v="809" actId="1037"/>
          <ac:spMkLst>
            <pc:docMk/>
            <pc:sldMk cId="423446692" sldId="265"/>
            <ac:spMk id="102" creationId="{3106E26C-E73B-4FC8-B96D-396AB5F6CD47}"/>
          </ac:spMkLst>
        </pc:spChg>
        <pc:spChg chg="mod">
          <ac:chgData name="Jenefer Silva Monteiro" userId="bb9653d8-75ff-41bd-8c0e-aae66cfce529" providerId="ADAL" clId="{291FC0B1-63F2-40CB-A903-F635C0E542E6}" dt="2021-02-18T20:01:51.137" v="767" actId="1037"/>
          <ac:spMkLst>
            <pc:docMk/>
            <pc:sldMk cId="423446692" sldId="265"/>
            <ac:spMk id="103" creationId="{0C352E51-2D1C-4A01-BBF2-3638D1B7420B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04" creationId="{3CB81CD6-0FE4-413D-9A3C-DF6034D77578}"/>
          </ac:spMkLst>
        </pc:spChg>
        <pc:spChg chg="add del mod">
          <ac:chgData name="Jenefer Silva Monteiro" userId="bb9653d8-75ff-41bd-8c0e-aae66cfce529" providerId="ADAL" clId="{291FC0B1-63F2-40CB-A903-F635C0E542E6}" dt="2021-02-18T20:07:05.452" v="811" actId="478"/>
          <ac:spMkLst>
            <pc:docMk/>
            <pc:sldMk cId="423446692" sldId="265"/>
            <ac:spMk id="105" creationId="{4B1DA724-2D2F-4683-AE87-8FB5F39A379C}"/>
          </ac:spMkLst>
        </pc:spChg>
        <pc:spChg chg="mod">
          <ac:chgData name="Jenefer Silva Monteiro" userId="bb9653d8-75ff-41bd-8c0e-aae66cfce529" providerId="ADAL" clId="{291FC0B1-63F2-40CB-A903-F635C0E542E6}" dt="2021-02-04T12:43:56.059" v="428" actId="1036"/>
          <ac:spMkLst>
            <pc:docMk/>
            <pc:sldMk cId="423446692" sldId="265"/>
            <ac:spMk id="106" creationId="{6D259A21-2F12-4DDC-AEB7-A3FB3E4B1CA6}"/>
          </ac:spMkLst>
        </pc:spChg>
        <pc:spChg chg="add mod">
          <ac:chgData name="Jenefer Silva Monteiro" userId="bb9653d8-75ff-41bd-8c0e-aae66cfce529" providerId="ADAL" clId="{291FC0B1-63F2-40CB-A903-F635C0E542E6}" dt="2021-02-18T20:11:28.434" v="858" actId="1036"/>
          <ac:spMkLst>
            <pc:docMk/>
            <pc:sldMk cId="423446692" sldId="265"/>
            <ac:spMk id="107" creationId="{C2F8A06A-6CCA-474C-A1BD-5A8D12D248C7}"/>
          </ac:spMkLst>
        </pc:spChg>
        <pc:spChg chg="mod">
          <ac:chgData name="Jenefer Silva Monteiro" userId="bb9653d8-75ff-41bd-8c0e-aae66cfce529" providerId="ADAL" clId="{291FC0B1-63F2-40CB-A903-F635C0E542E6}" dt="2021-02-04T12:28:43.880" v="379" actId="1076"/>
          <ac:spMkLst>
            <pc:docMk/>
            <pc:sldMk cId="423446692" sldId="265"/>
            <ac:spMk id="108" creationId="{252B9EAA-EAD2-47F3-A858-EEF54237F159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09" creationId="{4D3F8A7B-E349-4A98-A3EF-2F5DDEFA9697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10" creationId="{8778A63A-8F8C-44CF-A45B-E46E0FE3021B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11" creationId="{4B63C30C-D51C-4553-BE87-482215F2F49A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12" creationId="{27FCF7C2-5805-4729-9513-16646D536410}"/>
          </ac:spMkLst>
        </pc:spChg>
        <pc:spChg chg="add mod">
          <ac:chgData name="Jenefer Silva Monteiro" userId="bb9653d8-75ff-41bd-8c0e-aae66cfce529" providerId="ADAL" clId="{291FC0B1-63F2-40CB-A903-F635C0E542E6}" dt="2021-02-18T20:07:29.288" v="816" actId="20577"/>
          <ac:spMkLst>
            <pc:docMk/>
            <pc:sldMk cId="423446692" sldId="265"/>
            <ac:spMk id="113" creationId="{6AE93FBD-ACFD-429E-9A56-F785CECCB7F0}"/>
          </ac:spMkLst>
        </pc:spChg>
        <pc:spChg chg="mod">
          <ac:chgData name="Jenefer Silva Monteiro" userId="bb9653d8-75ff-41bd-8c0e-aae66cfce529" providerId="ADAL" clId="{291FC0B1-63F2-40CB-A903-F635C0E542E6}" dt="2021-02-18T19:57:51.598" v="758" actId="1037"/>
          <ac:spMkLst>
            <pc:docMk/>
            <pc:sldMk cId="423446692" sldId="265"/>
            <ac:spMk id="114" creationId="{0FE7494A-B778-4D21-B641-7997D3812217}"/>
          </ac:spMkLst>
        </pc:spChg>
        <pc:spChg chg="add mod">
          <ac:chgData name="Jenefer Silva Monteiro" userId="bb9653d8-75ff-41bd-8c0e-aae66cfce529" providerId="ADAL" clId="{291FC0B1-63F2-40CB-A903-F635C0E542E6}" dt="2021-02-18T20:07:41.332" v="818" actId="1076"/>
          <ac:spMkLst>
            <pc:docMk/>
            <pc:sldMk cId="423446692" sldId="265"/>
            <ac:spMk id="115" creationId="{9823BA70-478C-4022-B742-79AB460A1700}"/>
          </ac:spMkLst>
        </pc:spChg>
        <pc:spChg chg="mod">
          <ac:chgData name="Jenefer Silva Monteiro" userId="bb9653d8-75ff-41bd-8c0e-aae66cfce529" providerId="ADAL" clId="{291FC0B1-63F2-40CB-A903-F635C0E542E6}" dt="2021-02-04T12:27:58.945" v="377" actId="1076"/>
          <ac:spMkLst>
            <pc:docMk/>
            <pc:sldMk cId="423446692" sldId="265"/>
            <ac:spMk id="116" creationId="{214EE1DF-C59A-4266-9D94-0ED8FB1517A0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17" creationId="{CAC4B557-73BF-4D48-8C7F-0D38905EBA64}"/>
          </ac:spMkLst>
        </pc:spChg>
        <pc:spChg chg="mod">
          <ac:chgData name="Jenefer Silva Monteiro" userId="bb9653d8-75ff-41bd-8c0e-aae66cfce529" providerId="ADAL" clId="{291FC0B1-63F2-40CB-A903-F635C0E542E6}" dt="2021-02-04T12:27:40.310" v="375" actId="1076"/>
          <ac:spMkLst>
            <pc:docMk/>
            <pc:sldMk cId="423446692" sldId="265"/>
            <ac:spMk id="118" creationId="{A9705B4F-DA7A-4695-A98F-79A342079F82}"/>
          </ac:spMkLst>
        </pc:spChg>
        <pc:spChg chg="mod">
          <ac:chgData name="Jenefer Silva Monteiro" userId="bb9653d8-75ff-41bd-8c0e-aae66cfce529" providerId="ADAL" clId="{291FC0B1-63F2-40CB-A903-F635C0E542E6}" dt="2021-02-04T12:32:48.875" v="408" actId="1036"/>
          <ac:spMkLst>
            <pc:docMk/>
            <pc:sldMk cId="423446692" sldId="265"/>
            <ac:spMk id="119" creationId="{1CA60DF5-513D-4892-B6EF-3FC1EF2309A8}"/>
          </ac:spMkLst>
        </pc:spChg>
        <pc:spChg chg="mod">
          <ac:chgData name="Jenefer Silva Monteiro" userId="bb9653d8-75ff-41bd-8c0e-aae66cfce529" providerId="ADAL" clId="{291FC0B1-63F2-40CB-A903-F635C0E542E6}" dt="2021-02-04T12:29:07.584" v="381" actId="1076"/>
          <ac:spMkLst>
            <pc:docMk/>
            <pc:sldMk cId="423446692" sldId="265"/>
            <ac:spMk id="120" creationId="{93F23636-CF3D-4B7F-8AFC-6096A9C39076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21" creationId="{AF4BE300-2DC9-4519-9F85-F0CDF217E00B}"/>
          </ac:spMkLst>
        </pc:spChg>
        <pc:spChg chg="mod">
          <ac:chgData name="Jenefer Silva Monteiro" userId="bb9653d8-75ff-41bd-8c0e-aae66cfce529" providerId="ADAL" clId="{291FC0B1-63F2-40CB-A903-F635C0E542E6}" dt="2021-02-04T12:28:33.947" v="378" actId="1076"/>
          <ac:spMkLst>
            <pc:docMk/>
            <pc:sldMk cId="423446692" sldId="265"/>
            <ac:spMk id="122" creationId="{DC68B09D-B918-47F1-81A1-ECF7811E8A54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23" creationId="{2351F9E4-0B0A-4B64-B176-144CB6633601}"/>
          </ac:spMkLst>
        </pc:spChg>
        <pc:spChg chg="add mod">
          <ac:chgData name="Jenefer Silva Monteiro" userId="bb9653d8-75ff-41bd-8c0e-aae66cfce529" providerId="ADAL" clId="{291FC0B1-63F2-40CB-A903-F635C0E542E6}" dt="2021-02-18T20:07:57.912" v="820" actId="1076"/>
          <ac:spMkLst>
            <pc:docMk/>
            <pc:sldMk cId="423446692" sldId="265"/>
            <ac:spMk id="124" creationId="{E37C261B-EE54-46CA-ABDB-E60DEFBCE646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25" creationId="{E91A3C65-8768-4292-8746-1C88FF924288}"/>
          </ac:spMkLst>
        </pc:spChg>
        <pc:spChg chg="mod">
          <ac:chgData name="Jenefer Silva Monteiro" userId="bb9653d8-75ff-41bd-8c0e-aae66cfce529" providerId="ADAL" clId="{291FC0B1-63F2-40CB-A903-F635C0E542E6}" dt="2021-02-18T20:10:34.079" v="848" actId="1036"/>
          <ac:spMkLst>
            <pc:docMk/>
            <pc:sldMk cId="423446692" sldId="265"/>
            <ac:spMk id="126" creationId="{5A0312D3-B705-4A49-A7D8-E18F04069306}"/>
          </ac:spMkLst>
        </pc:spChg>
        <pc:spChg chg="add mod">
          <ac:chgData name="Jenefer Silva Monteiro" userId="bb9653d8-75ff-41bd-8c0e-aae66cfce529" providerId="ADAL" clId="{291FC0B1-63F2-40CB-A903-F635C0E542E6}" dt="2021-02-18T20:08:11.876" v="822" actId="1076"/>
          <ac:spMkLst>
            <pc:docMk/>
            <pc:sldMk cId="423446692" sldId="265"/>
            <ac:spMk id="127" creationId="{9B701898-53AB-45F7-89A3-BA295BCCCC02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28" creationId="{FBD42CD5-3DDC-4DD5-B86F-9BFF67D84637}"/>
          </ac:spMkLst>
        </pc:spChg>
        <pc:spChg chg="mod">
          <ac:chgData name="Jenefer Silva Monteiro" userId="bb9653d8-75ff-41bd-8c0e-aae66cfce529" providerId="ADAL" clId="{291FC0B1-63F2-40CB-A903-F635C0E542E6}" dt="2021-02-18T20:01:48" v="766" actId="1037"/>
          <ac:spMkLst>
            <pc:docMk/>
            <pc:sldMk cId="423446692" sldId="265"/>
            <ac:spMk id="129" creationId="{9DC1C061-D5ED-4C1D-A860-16A561EC9888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30" creationId="{AE901E89-4346-483B-9F0E-9F4F1220C54E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31" creationId="{1716557A-1AC5-455D-882B-119D1AA5FF4F}"/>
          </ac:spMkLst>
        </pc:spChg>
        <pc:spChg chg="mod">
          <ac:chgData name="Jenefer Silva Monteiro" userId="bb9653d8-75ff-41bd-8c0e-aae66cfce529" providerId="ADAL" clId="{291FC0B1-63F2-40CB-A903-F635C0E542E6}" dt="2021-02-04T12:32:34.489" v="406" actId="1036"/>
          <ac:spMkLst>
            <pc:docMk/>
            <pc:sldMk cId="423446692" sldId="265"/>
            <ac:spMk id="132" creationId="{446EEF60-AC8C-4730-9AF0-9675D05B53E4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33" creationId="{34242870-E45C-497D-A243-54B99A74D82D}"/>
          </ac:spMkLst>
        </pc:spChg>
        <pc:spChg chg="add mod">
          <ac:chgData name="Jenefer Silva Monteiro" userId="bb9653d8-75ff-41bd-8c0e-aae66cfce529" providerId="ADAL" clId="{291FC0B1-63F2-40CB-A903-F635C0E542E6}" dt="2021-02-18T20:08:25.991" v="825" actId="20577"/>
          <ac:spMkLst>
            <pc:docMk/>
            <pc:sldMk cId="423446692" sldId="265"/>
            <ac:spMk id="134" creationId="{1CD1CEB7-7607-453F-9D43-56B7736A5129}"/>
          </ac:spMkLst>
        </pc:spChg>
        <pc:spChg chg="mod">
          <ac:chgData name="Jenefer Silva Monteiro" userId="bb9653d8-75ff-41bd-8c0e-aae66cfce529" providerId="ADAL" clId="{291FC0B1-63F2-40CB-A903-F635C0E542E6}" dt="2021-02-04T12:27:49.189" v="376" actId="1076"/>
          <ac:spMkLst>
            <pc:docMk/>
            <pc:sldMk cId="423446692" sldId="265"/>
            <ac:spMk id="135" creationId="{6FAE09EC-BC9D-4CEC-8DE7-7ED0B1C61E35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36" creationId="{1A8C6A46-731C-47EB-A073-BD5A338DB8FA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37" creationId="{0D21E458-10E0-4C79-8AFF-B824FC89AE22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38" creationId="{D5FFE114-558A-4554-8D83-AA439DED7A98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39" creationId="{49A8B435-23C9-4394-97CF-4B28C309E143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40" creationId="{2D0521E7-82D1-4843-B466-17FA5CB8FA0D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41" creationId="{3A441F01-DA5B-43F5-A12B-62761BD7FD6C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42" creationId="{BF2E187F-BF62-4878-9DB5-7610E4BF2489}"/>
          </ac:spMkLst>
        </pc:spChg>
        <pc:spChg chg="mod">
          <ac:chgData name="Jenefer Silva Monteiro" userId="bb9653d8-75ff-41bd-8c0e-aae66cfce529" providerId="ADAL" clId="{291FC0B1-63F2-40CB-A903-F635C0E542E6}" dt="2021-02-04T12:27:00.862" v="372" actId="1076"/>
          <ac:spMkLst>
            <pc:docMk/>
            <pc:sldMk cId="423446692" sldId="265"/>
            <ac:spMk id="143" creationId="{BF58482E-FC1C-4E14-BB2E-98CA86986333}"/>
          </ac:spMkLst>
        </pc:spChg>
        <pc:spChg chg="mod">
          <ac:chgData name="Jenefer Silva Monteiro" userId="bb9653d8-75ff-41bd-8c0e-aae66cfce529" providerId="ADAL" clId="{291FC0B1-63F2-40CB-A903-F635C0E542E6}" dt="2021-02-03T20:04:01.733" v="364" actId="165"/>
          <ac:spMkLst>
            <pc:docMk/>
            <pc:sldMk cId="423446692" sldId="265"/>
            <ac:spMk id="144" creationId="{E8C9D0D7-B8E0-4017-9037-E066E3EF418A}"/>
          </ac:spMkLst>
        </pc:spChg>
        <pc:spChg chg="mod">
          <ac:chgData name="Jenefer Silva Monteiro" userId="bb9653d8-75ff-41bd-8c0e-aae66cfce529" providerId="ADAL" clId="{291FC0B1-63F2-40CB-A903-F635C0E542E6}" dt="2021-02-04T12:28:51.896" v="380" actId="1076"/>
          <ac:spMkLst>
            <pc:docMk/>
            <pc:sldMk cId="423446692" sldId="265"/>
            <ac:spMk id="145" creationId="{374EEEE8-53D2-45A3-9BF5-4AEB6CBDB738}"/>
          </ac:spMkLst>
        </pc:spChg>
        <pc:spChg chg="del">
          <ac:chgData name="Jenefer Silva Monteiro" userId="bb9653d8-75ff-41bd-8c0e-aae66cfce529" providerId="ADAL" clId="{291FC0B1-63F2-40CB-A903-F635C0E542E6}" dt="2021-02-03T20:01:03.600" v="352" actId="478"/>
          <ac:spMkLst>
            <pc:docMk/>
            <pc:sldMk cId="423446692" sldId="265"/>
            <ac:spMk id="146" creationId="{E1EB6FE9-E4AB-44EC-AC93-BE5B68C148BB}"/>
          </ac:spMkLst>
        </pc:spChg>
        <pc:spChg chg="add del mod">
          <ac:chgData name="Jenefer Silva Monteiro" userId="bb9653d8-75ff-41bd-8c0e-aae66cfce529" providerId="ADAL" clId="{291FC0B1-63F2-40CB-A903-F635C0E542E6}" dt="2021-02-18T20:08:49.495" v="827" actId="478"/>
          <ac:spMkLst>
            <pc:docMk/>
            <pc:sldMk cId="423446692" sldId="265"/>
            <ac:spMk id="146" creationId="{F570D167-3887-47A2-89A5-227947F10E33}"/>
          </ac:spMkLst>
        </pc:spChg>
        <pc:spChg chg="add mod">
          <ac:chgData name="Jenefer Silva Monteiro" userId="bb9653d8-75ff-41bd-8c0e-aae66cfce529" providerId="ADAL" clId="{291FC0B1-63F2-40CB-A903-F635C0E542E6}" dt="2021-02-18T20:09:01.027" v="829" actId="1076"/>
          <ac:spMkLst>
            <pc:docMk/>
            <pc:sldMk cId="423446692" sldId="265"/>
            <ac:spMk id="147" creationId="{0337E27B-259D-4272-A8FD-6083B6D7A7B3}"/>
          </ac:spMkLst>
        </pc:spChg>
        <pc:spChg chg="add mod">
          <ac:chgData name="Jenefer Silva Monteiro" userId="bb9653d8-75ff-41bd-8c0e-aae66cfce529" providerId="ADAL" clId="{291FC0B1-63F2-40CB-A903-F635C0E542E6}" dt="2021-02-18T20:09:15.925" v="832" actId="20577"/>
          <ac:spMkLst>
            <pc:docMk/>
            <pc:sldMk cId="423446692" sldId="265"/>
            <ac:spMk id="148" creationId="{7529696D-66F6-4B46-AA9B-70C81974E878}"/>
          </ac:spMkLst>
        </pc:spChg>
        <pc:spChg chg="add mod">
          <ac:chgData name="Jenefer Silva Monteiro" userId="bb9653d8-75ff-41bd-8c0e-aae66cfce529" providerId="ADAL" clId="{291FC0B1-63F2-40CB-A903-F635C0E542E6}" dt="2021-02-18T20:09:32.684" v="834" actId="1076"/>
          <ac:spMkLst>
            <pc:docMk/>
            <pc:sldMk cId="423446692" sldId="265"/>
            <ac:spMk id="149" creationId="{727609AB-DA1F-4577-8C7B-139414D1C419}"/>
          </ac:spMkLst>
        </pc:spChg>
        <pc:spChg chg="add mod">
          <ac:chgData name="Jenefer Silva Monteiro" userId="bb9653d8-75ff-41bd-8c0e-aae66cfce529" providerId="ADAL" clId="{291FC0B1-63F2-40CB-A903-F635C0E542E6}" dt="2021-02-18T20:13:27.533" v="880" actId="1035"/>
          <ac:spMkLst>
            <pc:docMk/>
            <pc:sldMk cId="423446692" sldId="265"/>
            <ac:spMk id="150" creationId="{CFD7A5EE-2D84-4C88-BD40-88DD3B46D86A}"/>
          </ac:spMkLst>
        </pc:spChg>
        <pc:spChg chg="add del mod">
          <ac:chgData name="Jenefer Silva Monteiro" userId="bb9653d8-75ff-41bd-8c0e-aae66cfce529" providerId="ADAL" clId="{291FC0B1-63F2-40CB-A903-F635C0E542E6}" dt="2021-02-18T20:09:55.529" v="838"/>
          <ac:spMkLst>
            <pc:docMk/>
            <pc:sldMk cId="423446692" sldId="265"/>
            <ac:spMk id="151" creationId="{279B88F9-2E3D-45EA-947B-A86B0688C459}"/>
          </ac:spMkLst>
        </pc:spChg>
        <pc:spChg chg="add mod">
          <ac:chgData name="Jenefer Silva Monteiro" userId="bb9653d8-75ff-41bd-8c0e-aae66cfce529" providerId="ADAL" clId="{291FC0B1-63F2-40CB-A903-F635C0E542E6}" dt="2021-02-18T20:10:17.965" v="845" actId="1036"/>
          <ac:spMkLst>
            <pc:docMk/>
            <pc:sldMk cId="423446692" sldId="265"/>
            <ac:spMk id="152" creationId="{435ECA77-BFC3-4CB6-AE24-CFA7B7B5B245}"/>
          </ac:spMkLst>
        </pc:spChg>
        <pc:spChg chg="add mod">
          <ac:chgData name="Jenefer Silva Monteiro" userId="bb9653d8-75ff-41bd-8c0e-aae66cfce529" providerId="ADAL" clId="{291FC0B1-63F2-40CB-A903-F635C0E542E6}" dt="2021-02-18T20:10:29.728" v="847" actId="1076"/>
          <ac:spMkLst>
            <pc:docMk/>
            <pc:sldMk cId="423446692" sldId="265"/>
            <ac:spMk id="153" creationId="{F12CF8FE-3AD8-4758-B53F-99EC791194B4}"/>
          </ac:spMkLst>
        </pc:spChg>
        <pc:spChg chg="add mod">
          <ac:chgData name="Jenefer Silva Monteiro" userId="bb9653d8-75ff-41bd-8c0e-aae66cfce529" providerId="ADAL" clId="{291FC0B1-63F2-40CB-A903-F635C0E542E6}" dt="2021-02-18T20:10:52.530" v="851" actId="20577"/>
          <ac:spMkLst>
            <pc:docMk/>
            <pc:sldMk cId="423446692" sldId="265"/>
            <ac:spMk id="154" creationId="{F1C81E87-A8FC-49F4-809C-D3533A5FCCD0}"/>
          </ac:spMkLst>
        </pc:spChg>
        <pc:spChg chg="add mod">
          <ac:chgData name="Jenefer Silva Monteiro" userId="bb9653d8-75ff-41bd-8c0e-aae66cfce529" providerId="ADAL" clId="{291FC0B1-63F2-40CB-A903-F635C0E542E6}" dt="2021-02-18T20:11:05.638" v="854" actId="20577"/>
          <ac:spMkLst>
            <pc:docMk/>
            <pc:sldMk cId="423446692" sldId="265"/>
            <ac:spMk id="155" creationId="{1D754A5E-A25B-44B5-84A1-4D482873C4BB}"/>
          </ac:spMkLst>
        </pc:spChg>
        <pc:spChg chg="add mod">
          <ac:chgData name="Jenefer Silva Monteiro" userId="bb9653d8-75ff-41bd-8c0e-aae66cfce529" providerId="ADAL" clId="{291FC0B1-63F2-40CB-A903-F635C0E542E6}" dt="2021-02-18T20:11:19.766" v="856" actId="1076"/>
          <ac:spMkLst>
            <pc:docMk/>
            <pc:sldMk cId="423446692" sldId="265"/>
            <ac:spMk id="156" creationId="{B5CD80E2-3019-495A-9484-212971F4DC37}"/>
          </ac:spMkLst>
        </pc:spChg>
        <pc:spChg chg="add mod">
          <ac:chgData name="Jenefer Silva Monteiro" userId="bb9653d8-75ff-41bd-8c0e-aae66cfce529" providerId="ADAL" clId="{291FC0B1-63F2-40CB-A903-F635C0E542E6}" dt="2021-02-18T20:11:43.134" v="861" actId="20577"/>
          <ac:spMkLst>
            <pc:docMk/>
            <pc:sldMk cId="423446692" sldId="265"/>
            <ac:spMk id="157" creationId="{DD3582B4-EF54-4A3A-90E8-8F160D4E8447}"/>
          </ac:spMkLst>
        </pc:spChg>
        <pc:spChg chg="add mod">
          <ac:chgData name="Jenefer Silva Monteiro" userId="bb9653d8-75ff-41bd-8c0e-aae66cfce529" providerId="ADAL" clId="{291FC0B1-63F2-40CB-A903-F635C0E542E6}" dt="2021-02-18T20:11:59.514" v="864" actId="20577"/>
          <ac:spMkLst>
            <pc:docMk/>
            <pc:sldMk cId="423446692" sldId="265"/>
            <ac:spMk id="158" creationId="{12DC159E-D3BE-415B-BA28-103E60987167}"/>
          </ac:spMkLst>
        </pc:spChg>
        <pc:spChg chg="add mod">
          <ac:chgData name="Jenefer Silva Monteiro" userId="bb9653d8-75ff-41bd-8c0e-aae66cfce529" providerId="ADAL" clId="{291FC0B1-63F2-40CB-A903-F635C0E542E6}" dt="2021-02-18T20:12:11.401" v="867" actId="20577"/>
          <ac:spMkLst>
            <pc:docMk/>
            <pc:sldMk cId="423446692" sldId="265"/>
            <ac:spMk id="159" creationId="{4496B5B6-3006-4BCF-B8B7-B65670332238}"/>
          </ac:spMkLst>
        </pc:spChg>
        <pc:spChg chg="add mod">
          <ac:chgData name="Jenefer Silva Monteiro" userId="bb9653d8-75ff-41bd-8c0e-aae66cfce529" providerId="ADAL" clId="{291FC0B1-63F2-40CB-A903-F635C0E542E6}" dt="2021-02-18T20:12:27.568" v="870" actId="20577"/>
          <ac:spMkLst>
            <pc:docMk/>
            <pc:sldMk cId="423446692" sldId="265"/>
            <ac:spMk id="160" creationId="{9468D792-3AA2-4FC7-BBDF-5253E8846291}"/>
          </ac:spMkLst>
        </pc:spChg>
        <pc:spChg chg="add mod">
          <ac:chgData name="Jenefer Silva Monteiro" userId="bb9653d8-75ff-41bd-8c0e-aae66cfce529" providerId="ADAL" clId="{291FC0B1-63F2-40CB-A903-F635C0E542E6}" dt="2021-02-18T20:12:44.332" v="875" actId="1038"/>
          <ac:spMkLst>
            <pc:docMk/>
            <pc:sldMk cId="423446692" sldId="265"/>
            <ac:spMk id="161" creationId="{2E255C0D-784D-467C-A113-91D91B4ACDE6}"/>
          </ac:spMkLst>
        </pc:spChg>
        <pc:spChg chg="del">
          <ac:chgData name="Jenefer Silva Monteiro" userId="bb9653d8-75ff-41bd-8c0e-aae66cfce529" providerId="ADAL" clId="{291FC0B1-63F2-40CB-A903-F635C0E542E6}" dt="2021-02-03T20:01:30.124" v="355" actId="478"/>
          <ac:spMkLst>
            <pc:docMk/>
            <pc:sldMk cId="423446692" sldId="265"/>
            <ac:spMk id="261" creationId="{3F5401ED-AD91-4143-944C-29F7F6C5AC9C}"/>
          </ac:spMkLst>
        </pc:spChg>
        <pc:grpChg chg="add del mod">
          <ac:chgData name="Jenefer Silva Monteiro" userId="bb9653d8-75ff-41bd-8c0e-aae66cfce529" providerId="ADAL" clId="{291FC0B1-63F2-40CB-A903-F635C0E542E6}" dt="2021-02-03T20:04:01.733" v="364" actId="165"/>
          <ac:grpSpMkLst>
            <pc:docMk/>
            <pc:sldMk cId="423446692" sldId="265"/>
            <ac:grpSpMk id="3" creationId="{13102100-E60B-4D62-8E5E-A1AE6ABB24FD}"/>
          </ac:grpSpMkLst>
        </pc:grpChg>
        <pc:grpChg chg="add mod">
          <ac:chgData name="Jenefer Silva Monteiro" userId="bb9653d8-75ff-41bd-8c0e-aae66cfce529" providerId="ADAL" clId="{291FC0B1-63F2-40CB-A903-F635C0E542E6}" dt="2021-02-04T12:53:26.038" v="435" actId="164"/>
          <ac:grpSpMkLst>
            <pc:docMk/>
            <pc:sldMk cId="423446692" sldId="265"/>
            <ac:grpSpMk id="3" creationId="{55AA7EFA-E7AE-494C-926F-612AED094966}"/>
          </ac:grpSpMkLst>
        </pc:grpChg>
        <pc:grpChg chg="add mod">
          <ac:chgData name="Jenefer Silva Monteiro" userId="bb9653d8-75ff-41bd-8c0e-aae66cfce529" providerId="ADAL" clId="{291FC0B1-63F2-40CB-A903-F635C0E542E6}" dt="2021-02-04T12:53:40.028" v="436" actId="1076"/>
          <ac:grpSpMkLst>
            <pc:docMk/>
            <pc:sldMk cId="423446692" sldId="265"/>
            <ac:grpSpMk id="4" creationId="{4BA88121-C4A1-428C-AED1-5BBD858D673E}"/>
          </ac:grpSpMkLst>
        </pc:grpChg>
        <pc:grpChg chg="del">
          <ac:chgData name="Jenefer Silva Monteiro" userId="bb9653d8-75ff-41bd-8c0e-aae66cfce529" providerId="ADAL" clId="{291FC0B1-63F2-40CB-A903-F635C0E542E6}" dt="2021-02-03T20:01:15.094" v="353" actId="478"/>
          <ac:grpSpMkLst>
            <pc:docMk/>
            <pc:sldMk cId="423446692" sldId="265"/>
            <ac:grpSpMk id="8" creationId="{75EECF9B-92AB-487D-9B44-7C1D1C7FB7A0}"/>
          </ac:grpSpMkLst>
        </pc:grpChg>
        <pc:grpChg chg="del mod topLvl">
          <ac:chgData name="Jenefer Silva Monteiro" userId="bb9653d8-75ff-41bd-8c0e-aae66cfce529" providerId="ADAL" clId="{291FC0B1-63F2-40CB-A903-F635C0E542E6}" dt="2021-02-04T12:52:53.276" v="430" actId="478"/>
          <ac:grpSpMkLst>
            <pc:docMk/>
            <pc:sldMk cId="423446692" sldId="265"/>
            <ac:grpSpMk id="11" creationId="{7CF18265-F08E-409B-9FD4-EE5BDF59AA70}"/>
          </ac:grpSpMkLst>
        </pc:grpChg>
        <pc:grpChg chg="mod topLvl">
          <ac:chgData name="Jenefer Silva Monteiro" userId="bb9653d8-75ff-41bd-8c0e-aae66cfce529" providerId="ADAL" clId="{291FC0B1-63F2-40CB-A903-F635C0E542E6}" dt="2021-02-04T12:53:04.215" v="432" actId="164"/>
          <ac:grpSpMkLst>
            <pc:docMk/>
            <pc:sldMk cId="423446692" sldId="265"/>
            <ac:grpSpMk id="12" creationId="{E9D10343-49B2-47E2-A01B-05D70B33E2F3}"/>
          </ac:grpSpMkLst>
        </pc:grpChg>
        <pc:grpChg chg="mod topLvl">
          <ac:chgData name="Jenefer Silva Monteiro" userId="bb9653d8-75ff-41bd-8c0e-aae66cfce529" providerId="ADAL" clId="{291FC0B1-63F2-40CB-A903-F635C0E542E6}" dt="2021-02-04T12:53:04.215" v="432" actId="164"/>
          <ac:grpSpMkLst>
            <pc:docMk/>
            <pc:sldMk cId="423446692" sldId="265"/>
            <ac:grpSpMk id="72" creationId="{6628A0AD-F912-4C72-9C71-CA63C13E2783}"/>
          </ac:grpSpMkLst>
        </pc:grpChg>
        <pc:grpChg chg="mod">
          <ac:chgData name="Jenefer Silva Monteiro" userId="bb9653d8-75ff-41bd-8c0e-aae66cfce529" providerId="ADAL" clId="{291FC0B1-63F2-40CB-A903-F635C0E542E6}" dt="2021-02-03T20:04:01.733" v="364" actId="165"/>
          <ac:grpSpMkLst>
            <pc:docMk/>
            <pc:sldMk cId="423446692" sldId="265"/>
            <ac:grpSpMk id="74" creationId="{662775F7-6E2C-4D26-A6D2-717558966FEA}"/>
          </ac:grpSpMkLst>
        </pc:grpChg>
        <pc:grpChg chg="mod">
          <ac:chgData name="Jenefer Silva Monteiro" userId="bb9653d8-75ff-41bd-8c0e-aae66cfce529" providerId="ADAL" clId="{291FC0B1-63F2-40CB-A903-F635C0E542E6}" dt="2021-02-03T20:04:01.733" v="364" actId="165"/>
          <ac:grpSpMkLst>
            <pc:docMk/>
            <pc:sldMk cId="423446692" sldId="265"/>
            <ac:grpSpMk id="76" creationId="{4B84250D-4AE2-4C56-A18E-C5740F2047C9}"/>
          </ac:grpSpMkLst>
        </pc:grpChg>
        <pc:picChg chg="mod topLvl">
          <ac:chgData name="Jenefer Silva Monteiro" userId="bb9653d8-75ff-41bd-8c0e-aae66cfce529" providerId="ADAL" clId="{291FC0B1-63F2-40CB-A903-F635C0E542E6}" dt="2021-02-04T12:30:08.966" v="387" actId="1076"/>
          <ac:picMkLst>
            <pc:docMk/>
            <pc:sldMk cId="423446692" sldId="265"/>
            <ac:picMk id="2" creationId="{597EB063-A10C-4BB5-A7C9-546D28D08E44}"/>
          </ac:picMkLst>
        </pc:picChg>
      </pc:sldChg>
      <pc:sldChg chg="modSp mod">
        <pc:chgData name="Jenefer Silva Monteiro" userId="bb9653d8-75ff-41bd-8c0e-aae66cfce529" providerId="ADAL" clId="{291FC0B1-63F2-40CB-A903-F635C0E542E6}" dt="2021-02-04T12:58:04.290" v="455" actId="20577"/>
        <pc:sldMkLst>
          <pc:docMk/>
          <pc:sldMk cId="3394010896" sldId="266"/>
        </pc:sldMkLst>
        <pc:spChg chg="mod">
          <ac:chgData name="Jenefer Silva Monteiro" userId="bb9653d8-75ff-41bd-8c0e-aae66cfce529" providerId="ADAL" clId="{291FC0B1-63F2-40CB-A903-F635C0E542E6}" dt="2021-02-04T12:58:04.290" v="455" actId="20577"/>
          <ac:spMkLst>
            <pc:docMk/>
            <pc:sldMk cId="3394010896" sldId="266"/>
            <ac:spMk id="5" creationId="{F70DD545-1836-4996-A112-BE34A73DD593}"/>
          </ac:spMkLst>
        </pc:spChg>
      </pc:sldChg>
      <pc:sldChg chg="addSp delSp modSp mod modAnim">
        <pc:chgData name="Jenefer Silva Monteiro" userId="bb9653d8-75ff-41bd-8c0e-aae66cfce529" providerId="ADAL" clId="{291FC0B1-63F2-40CB-A903-F635C0E542E6}" dt="2021-02-18T19:43:54.342" v="525"/>
        <pc:sldMkLst>
          <pc:docMk/>
          <pc:sldMk cId="4074472068" sldId="267"/>
        </pc:sldMkLst>
        <pc:spChg chg="add mod">
          <ac:chgData name="Jenefer Silva Monteiro" userId="bb9653d8-75ff-41bd-8c0e-aae66cfce529" providerId="ADAL" clId="{291FC0B1-63F2-40CB-A903-F635C0E542E6}" dt="2021-02-18T19:42:16.581" v="506" actId="1076"/>
          <ac:spMkLst>
            <pc:docMk/>
            <pc:sldMk cId="4074472068" sldId="267"/>
            <ac:spMk id="4" creationId="{F2DD1598-8E35-427F-A477-29AE96BA7A9F}"/>
          </ac:spMkLst>
        </pc:spChg>
        <pc:spChg chg="add mod">
          <ac:chgData name="Jenefer Silva Monteiro" userId="bb9653d8-75ff-41bd-8c0e-aae66cfce529" providerId="ADAL" clId="{291FC0B1-63F2-40CB-A903-F635C0E542E6}" dt="2021-02-18T19:42:35.558" v="512" actId="1076"/>
          <ac:spMkLst>
            <pc:docMk/>
            <pc:sldMk cId="4074472068" sldId="267"/>
            <ac:spMk id="5" creationId="{AF564F3A-820F-496E-8F59-926CC86BA149}"/>
          </ac:spMkLst>
        </pc:spChg>
        <pc:spChg chg="add mod">
          <ac:chgData name="Jenefer Silva Monteiro" userId="bb9653d8-75ff-41bd-8c0e-aae66cfce529" providerId="ADAL" clId="{291FC0B1-63F2-40CB-A903-F635C0E542E6}" dt="2021-02-18T19:42:45.716" v="514" actId="1076"/>
          <ac:spMkLst>
            <pc:docMk/>
            <pc:sldMk cId="4074472068" sldId="267"/>
            <ac:spMk id="6" creationId="{4E013AE4-4BBC-4D85-8BFF-AB7518F618A1}"/>
          </ac:spMkLst>
        </pc:spChg>
        <pc:spChg chg="add mod">
          <ac:chgData name="Jenefer Silva Monteiro" userId="bb9653d8-75ff-41bd-8c0e-aae66cfce529" providerId="ADAL" clId="{291FC0B1-63F2-40CB-A903-F635C0E542E6}" dt="2021-02-18T19:42:56.529" v="517" actId="20577"/>
          <ac:spMkLst>
            <pc:docMk/>
            <pc:sldMk cId="4074472068" sldId="267"/>
            <ac:spMk id="7" creationId="{B27077A0-ED03-443D-A5FD-B31E90973D94}"/>
          </ac:spMkLst>
        </pc:spChg>
        <pc:spChg chg="add mod">
          <ac:chgData name="Jenefer Silva Monteiro" userId="bb9653d8-75ff-41bd-8c0e-aae66cfce529" providerId="ADAL" clId="{291FC0B1-63F2-40CB-A903-F635C0E542E6}" dt="2021-02-18T19:43:07.687" v="519" actId="1076"/>
          <ac:spMkLst>
            <pc:docMk/>
            <pc:sldMk cId="4074472068" sldId="267"/>
            <ac:spMk id="8" creationId="{36502BA8-C453-4E83-9265-06EBC2C14048}"/>
          </ac:spMkLst>
        </pc:spChg>
        <pc:spChg chg="mod">
          <ac:chgData name="Jenefer Silva Monteiro" userId="bb9653d8-75ff-41bd-8c0e-aae66cfce529" providerId="ADAL" clId="{291FC0B1-63F2-40CB-A903-F635C0E542E6}" dt="2021-02-18T19:42:22.017" v="510" actId="20577"/>
          <ac:spMkLst>
            <pc:docMk/>
            <pc:sldMk cId="4074472068" sldId="267"/>
            <ac:spMk id="11" creationId="{05FA21F0-FC89-4143-B2BA-8D3B47A9DCB1}"/>
          </ac:spMkLst>
        </pc:spChg>
        <pc:picChg chg="mod">
          <ac:chgData name="Jenefer Silva Monteiro" userId="bb9653d8-75ff-41bd-8c0e-aae66cfce529" providerId="ADAL" clId="{291FC0B1-63F2-40CB-A903-F635C0E542E6}" dt="2021-02-03T17:34:52.796" v="168" actId="14100"/>
          <ac:picMkLst>
            <pc:docMk/>
            <pc:sldMk cId="4074472068" sldId="267"/>
            <ac:picMk id="2" creationId="{597EB063-A10C-4BB5-A7C9-546D28D08E44}"/>
          </ac:picMkLst>
        </pc:picChg>
        <pc:picChg chg="del">
          <ac:chgData name="Jenefer Silva Monteiro" userId="bb9653d8-75ff-41bd-8c0e-aae66cfce529" providerId="ADAL" clId="{291FC0B1-63F2-40CB-A903-F635C0E542E6}" dt="2021-02-03T17:34:29.173" v="164" actId="478"/>
          <ac:picMkLst>
            <pc:docMk/>
            <pc:sldMk cId="4074472068" sldId="267"/>
            <ac:picMk id="7" creationId="{002C5C24-3262-4E59-8E76-E3F8DB6A36DB}"/>
          </ac:picMkLst>
        </pc:picChg>
        <pc:picChg chg="del">
          <ac:chgData name="Jenefer Silva Monteiro" userId="bb9653d8-75ff-41bd-8c0e-aae66cfce529" providerId="ADAL" clId="{291FC0B1-63F2-40CB-A903-F635C0E542E6}" dt="2021-02-03T17:34:28.313" v="163" actId="478"/>
          <ac:picMkLst>
            <pc:docMk/>
            <pc:sldMk cId="4074472068" sldId="267"/>
            <ac:picMk id="8" creationId="{34616A46-BF24-4D95-A8D4-DB821FD61090}"/>
          </ac:picMkLst>
        </pc:picChg>
        <pc:picChg chg="del">
          <ac:chgData name="Jenefer Silva Monteiro" userId="bb9653d8-75ff-41bd-8c0e-aae66cfce529" providerId="ADAL" clId="{291FC0B1-63F2-40CB-A903-F635C0E542E6}" dt="2021-02-03T17:34:30.469" v="165" actId="478"/>
          <ac:picMkLst>
            <pc:docMk/>
            <pc:sldMk cId="4074472068" sldId="267"/>
            <ac:picMk id="9" creationId="{ED39AAEB-A25D-4174-8A18-EA8394812DDB}"/>
          </ac:picMkLst>
        </pc:picChg>
        <pc:picChg chg="del">
          <ac:chgData name="Jenefer Silva Monteiro" userId="bb9653d8-75ff-41bd-8c0e-aae66cfce529" providerId="ADAL" clId="{291FC0B1-63F2-40CB-A903-F635C0E542E6}" dt="2021-02-03T17:34:31.469" v="166" actId="478"/>
          <ac:picMkLst>
            <pc:docMk/>
            <pc:sldMk cId="4074472068" sldId="267"/>
            <ac:picMk id="10" creationId="{9DA44ABD-C2F5-4360-BB1B-B7274D2B8A49}"/>
          </ac:picMkLst>
        </pc:picChg>
      </pc:sldChg>
      <pc:sldChg chg="addSp delSp modSp mod">
        <pc:chgData name="Jenefer Silva Monteiro" userId="bb9653d8-75ff-41bd-8c0e-aae66cfce529" providerId="ADAL" clId="{291FC0B1-63F2-40CB-A903-F635C0E542E6}" dt="2021-02-03T19:14:19.275" v="298" actId="1076"/>
        <pc:sldMkLst>
          <pc:docMk/>
          <pc:sldMk cId="933055298" sldId="268"/>
        </pc:sldMkLst>
        <pc:spChg chg="add mod">
          <ac:chgData name="Jenefer Silva Monteiro" userId="bb9653d8-75ff-41bd-8c0e-aae66cfce529" providerId="ADAL" clId="{291FC0B1-63F2-40CB-A903-F635C0E542E6}" dt="2021-02-03T19:14:19.275" v="298" actId="1076"/>
          <ac:spMkLst>
            <pc:docMk/>
            <pc:sldMk cId="933055298" sldId="268"/>
            <ac:spMk id="5" creationId="{68ADF614-DC8C-429C-9213-CDEF9CA43720}"/>
          </ac:spMkLst>
        </pc:spChg>
        <pc:picChg chg="del">
          <ac:chgData name="Jenefer Silva Monteiro" userId="bb9653d8-75ff-41bd-8c0e-aae66cfce529" providerId="ADAL" clId="{291FC0B1-63F2-40CB-A903-F635C0E542E6}" dt="2021-02-03T19:11:11.503" v="284" actId="478"/>
          <ac:picMkLst>
            <pc:docMk/>
            <pc:sldMk cId="933055298" sldId="268"/>
            <ac:picMk id="8" creationId="{FA80E2A3-6FCB-4775-B38C-86BF885AE86B}"/>
          </ac:picMkLst>
        </pc:picChg>
      </pc:sldChg>
      <pc:sldChg chg="del">
        <pc:chgData name="Jenefer Silva Monteiro" userId="bb9653d8-75ff-41bd-8c0e-aae66cfce529" providerId="ADAL" clId="{291FC0B1-63F2-40CB-A903-F635C0E542E6}" dt="2021-02-03T19:26:34.832" v="299" actId="47"/>
        <pc:sldMkLst>
          <pc:docMk/>
          <pc:sldMk cId="3638399403" sldId="269"/>
        </pc:sldMkLst>
      </pc:sldChg>
    </pc:docChg>
  </pc:docChgLst>
  <pc:docChgLst>
    <pc:chgData name="Jenefer Silva Monteiro" userId="bb9653d8-75ff-41bd-8c0e-aae66cfce529" providerId="ADAL" clId="{AB32ABB6-36DE-46B3-8B64-4D983F625689}"/>
    <pc:docChg chg="undo custSel addSld modSld sldOrd">
      <pc:chgData name="Jenefer Silva Monteiro" userId="bb9653d8-75ff-41bd-8c0e-aae66cfce529" providerId="ADAL" clId="{AB32ABB6-36DE-46B3-8B64-4D983F625689}" dt="2021-02-02T18:59:59.056" v="737" actId="1076"/>
      <pc:docMkLst>
        <pc:docMk/>
      </pc:docMkLst>
      <pc:sldChg chg="addSp modSp mod">
        <pc:chgData name="Jenefer Silva Monteiro" userId="bb9653d8-75ff-41bd-8c0e-aae66cfce529" providerId="ADAL" clId="{AB32ABB6-36DE-46B3-8B64-4D983F625689}" dt="2021-02-02T17:19:08.159" v="329" actId="11"/>
        <pc:sldMkLst>
          <pc:docMk/>
          <pc:sldMk cId="1588459644" sldId="257"/>
        </pc:sldMkLst>
        <pc:spChg chg="mod">
          <ac:chgData name="Jenefer Silva Monteiro" userId="bb9653d8-75ff-41bd-8c0e-aae66cfce529" providerId="ADAL" clId="{AB32ABB6-36DE-46B3-8B64-4D983F625689}" dt="2021-02-02T17:19:08.159" v="329" actId="11"/>
          <ac:spMkLst>
            <pc:docMk/>
            <pc:sldMk cId="1588459644" sldId="257"/>
            <ac:spMk id="3" creationId="{78C3FACC-E342-4A6A-9E04-61E1CF41E0EF}"/>
          </ac:spMkLst>
        </pc:spChg>
        <pc:spChg chg="add mod ord">
          <ac:chgData name="Jenefer Silva Monteiro" userId="bb9653d8-75ff-41bd-8c0e-aae66cfce529" providerId="ADAL" clId="{AB32ABB6-36DE-46B3-8B64-4D983F625689}" dt="2021-01-26T19:00:28.815" v="6" actId="1076"/>
          <ac:spMkLst>
            <pc:docMk/>
            <pc:sldMk cId="1588459644" sldId="257"/>
            <ac:spMk id="4" creationId="{077AF706-74E8-48D8-9792-F8664EEAD6B9}"/>
          </ac:spMkLst>
        </pc:spChg>
      </pc:sldChg>
      <pc:sldChg chg="addSp delSp modSp mod">
        <pc:chgData name="Jenefer Silva Monteiro" userId="bb9653d8-75ff-41bd-8c0e-aae66cfce529" providerId="ADAL" clId="{AB32ABB6-36DE-46B3-8B64-4D983F625689}" dt="2021-02-02T18:59:59.056" v="737" actId="1076"/>
        <pc:sldMkLst>
          <pc:docMk/>
          <pc:sldMk cId="1836062072" sldId="258"/>
        </pc:sldMkLst>
        <pc:spChg chg="mod">
          <ac:chgData name="Jenefer Silva Monteiro" userId="bb9653d8-75ff-41bd-8c0e-aae66cfce529" providerId="ADAL" clId="{AB32ABB6-36DE-46B3-8B64-4D983F625689}" dt="2021-02-02T18:59:59.056" v="737" actId="1076"/>
          <ac:spMkLst>
            <pc:docMk/>
            <pc:sldMk cId="1836062072" sldId="258"/>
            <ac:spMk id="2" creationId="{95BE436C-8EA3-4927-9D2A-541CD98ADE0D}"/>
          </ac:spMkLst>
        </pc:spChg>
        <pc:spChg chg="mod">
          <ac:chgData name="Jenefer Silva Monteiro" userId="bb9653d8-75ff-41bd-8c0e-aae66cfce529" providerId="ADAL" clId="{AB32ABB6-36DE-46B3-8B64-4D983F625689}" dt="2021-02-02T18:16:10.273" v="613" actId="207"/>
          <ac:spMkLst>
            <pc:docMk/>
            <pc:sldMk cId="1836062072" sldId="258"/>
            <ac:spMk id="7" creationId="{DCAA4461-D3B9-485A-98E6-3E277E49E6B5}"/>
          </ac:spMkLst>
        </pc:spChg>
        <pc:picChg chg="mod">
          <ac:chgData name="Jenefer Silva Monteiro" userId="bb9653d8-75ff-41bd-8c0e-aae66cfce529" providerId="ADAL" clId="{AB32ABB6-36DE-46B3-8B64-4D983F625689}" dt="2021-02-02T18:16:49.050" v="614" actId="1076"/>
          <ac:picMkLst>
            <pc:docMk/>
            <pc:sldMk cId="1836062072" sldId="258"/>
            <ac:picMk id="3" creationId="{48A433D0-BD13-4A34-A300-3010B213C07F}"/>
          </ac:picMkLst>
        </pc:picChg>
        <pc:picChg chg="add del mod">
          <ac:chgData name="Jenefer Silva Monteiro" userId="bb9653d8-75ff-41bd-8c0e-aae66cfce529" providerId="ADAL" clId="{AB32ABB6-36DE-46B3-8B64-4D983F625689}" dt="2021-02-02T18:16:54.869" v="616"/>
          <ac:picMkLst>
            <pc:docMk/>
            <pc:sldMk cId="1836062072" sldId="258"/>
            <ac:picMk id="4" creationId="{058B3332-762A-43B0-852A-3CF7D991AB05}"/>
          </ac:picMkLst>
        </pc:picChg>
        <pc:picChg chg="add mod">
          <ac:chgData name="Jenefer Silva Monteiro" userId="bb9653d8-75ff-41bd-8c0e-aae66cfce529" providerId="ADAL" clId="{AB32ABB6-36DE-46B3-8B64-4D983F625689}" dt="2021-02-02T18:17:47.827" v="627" actId="1076"/>
          <ac:picMkLst>
            <pc:docMk/>
            <pc:sldMk cId="1836062072" sldId="258"/>
            <ac:picMk id="5" creationId="{62A9EA55-41A5-4386-A72C-B933AB478381}"/>
          </ac:picMkLst>
        </pc:picChg>
      </pc:sldChg>
      <pc:sldChg chg="modSp mod">
        <pc:chgData name="Jenefer Silva Monteiro" userId="bb9653d8-75ff-41bd-8c0e-aae66cfce529" providerId="ADAL" clId="{AB32ABB6-36DE-46B3-8B64-4D983F625689}" dt="2021-02-02T17:13:55.701" v="293" actId="1076"/>
        <pc:sldMkLst>
          <pc:docMk/>
          <pc:sldMk cId="1282345958" sldId="259"/>
        </pc:sldMkLst>
        <pc:spChg chg="mod">
          <ac:chgData name="Jenefer Silva Monteiro" userId="bb9653d8-75ff-41bd-8c0e-aae66cfce529" providerId="ADAL" clId="{AB32ABB6-36DE-46B3-8B64-4D983F625689}" dt="2021-02-02T17:13:55.701" v="293" actId="1076"/>
          <ac:spMkLst>
            <pc:docMk/>
            <pc:sldMk cId="1282345958" sldId="259"/>
            <ac:spMk id="4" creationId="{5DA8FA13-5D8F-496F-9794-F88ADCCAF218}"/>
          </ac:spMkLst>
        </pc:spChg>
      </pc:sldChg>
      <pc:sldChg chg="modSp mod">
        <pc:chgData name="Jenefer Silva Monteiro" userId="bb9653d8-75ff-41bd-8c0e-aae66cfce529" providerId="ADAL" clId="{AB32ABB6-36DE-46B3-8B64-4D983F625689}" dt="2021-02-02T17:18:55.331" v="328" actId="11"/>
        <pc:sldMkLst>
          <pc:docMk/>
          <pc:sldMk cId="3700814585" sldId="260"/>
        </pc:sldMkLst>
        <pc:spChg chg="mod">
          <ac:chgData name="Jenefer Silva Monteiro" userId="bb9653d8-75ff-41bd-8c0e-aae66cfce529" providerId="ADAL" clId="{AB32ABB6-36DE-46B3-8B64-4D983F625689}" dt="2021-02-02T17:18:55.331" v="328" actId="11"/>
          <ac:spMkLst>
            <pc:docMk/>
            <pc:sldMk cId="3700814585" sldId="260"/>
            <ac:spMk id="3" creationId="{78C3FACC-E342-4A6A-9E04-61E1CF41E0EF}"/>
          </ac:spMkLst>
        </pc:spChg>
        <pc:picChg chg="mod">
          <ac:chgData name="Jenefer Silva Monteiro" userId="bb9653d8-75ff-41bd-8c0e-aae66cfce529" providerId="ADAL" clId="{AB32ABB6-36DE-46B3-8B64-4D983F625689}" dt="2021-02-02T17:14:32.509" v="297" actId="1076"/>
          <ac:picMkLst>
            <pc:docMk/>
            <pc:sldMk cId="3700814585" sldId="260"/>
            <ac:picMk id="5" creationId="{BC24FFC1-8558-46BC-8CBE-7FAB6101B5F0}"/>
          </ac:picMkLst>
        </pc:picChg>
      </pc:sldChg>
      <pc:sldChg chg="modSp mod">
        <pc:chgData name="Jenefer Silva Monteiro" userId="bb9653d8-75ff-41bd-8c0e-aae66cfce529" providerId="ADAL" clId="{AB32ABB6-36DE-46B3-8B64-4D983F625689}" dt="2021-02-02T17:18:37.994" v="325" actId="5793"/>
        <pc:sldMkLst>
          <pc:docMk/>
          <pc:sldMk cId="1800506115" sldId="261"/>
        </pc:sldMkLst>
        <pc:spChg chg="mod">
          <ac:chgData name="Jenefer Silva Monteiro" userId="bb9653d8-75ff-41bd-8c0e-aae66cfce529" providerId="ADAL" clId="{AB32ABB6-36DE-46B3-8B64-4D983F625689}" dt="2021-02-02T17:18:37.994" v="325" actId="5793"/>
          <ac:spMkLst>
            <pc:docMk/>
            <pc:sldMk cId="1800506115" sldId="261"/>
            <ac:spMk id="3" creationId="{78C3FACC-E342-4A6A-9E04-61E1CF41E0EF}"/>
          </ac:spMkLst>
        </pc:spChg>
      </pc:sldChg>
      <pc:sldChg chg="modSp add mod">
        <pc:chgData name="Jenefer Silva Monteiro" userId="bb9653d8-75ff-41bd-8c0e-aae66cfce529" providerId="ADAL" clId="{AB32ABB6-36DE-46B3-8B64-4D983F625689}" dt="2021-02-02T17:17:40.435" v="322" actId="11"/>
        <pc:sldMkLst>
          <pc:docMk/>
          <pc:sldMk cId="2935947136" sldId="262"/>
        </pc:sldMkLst>
        <pc:spChg chg="mod">
          <ac:chgData name="Jenefer Silva Monteiro" userId="bb9653d8-75ff-41bd-8c0e-aae66cfce529" providerId="ADAL" clId="{AB32ABB6-36DE-46B3-8B64-4D983F625689}" dt="2021-02-02T17:17:40.435" v="322" actId="11"/>
          <ac:spMkLst>
            <pc:docMk/>
            <pc:sldMk cId="2935947136" sldId="262"/>
            <ac:spMk id="3" creationId="{78C3FACC-E342-4A6A-9E04-61E1CF41E0EF}"/>
          </ac:spMkLst>
        </pc:spChg>
      </pc:sldChg>
      <pc:sldChg chg="modSp add mod">
        <pc:chgData name="Jenefer Silva Monteiro" userId="bb9653d8-75ff-41bd-8c0e-aae66cfce529" providerId="ADAL" clId="{AB32ABB6-36DE-46B3-8B64-4D983F625689}" dt="2021-02-02T17:22:26.840" v="334" actId="11"/>
        <pc:sldMkLst>
          <pc:docMk/>
          <pc:sldMk cId="592238389" sldId="263"/>
        </pc:sldMkLst>
        <pc:spChg chg="mod">
          <ac:chgData name="Jenefer Silva Monteiro" userId="bb9653d8-75ff-41bd-8c0e-aae66cfce529" providerId="ADAL" clId="{AB32ABB6-36DE-46B3-8B64-4D983F625689}" dt="2021-02-02T17:22:26.840" v="334" actId="11"/>
          <ac:spMkLst>
            <pc:docMk/>
            <pc:sldMk cId="592238389" sldId="263"/>
            <ac:spMk id="3" creationId="{78C3FACC-E342-4A6A-9E04-61E1CF41E0EF}"/>
          </ac:spMkLst>
        </pc:spChg>
      </pc:sldChg>
      <pc:sldChg chg="addSp delSp modSp add mod">
        <pc:chgData name="Jenefer Silva Monteiro" userId="bb9653d8-75ff-41bd-8c0e-aae66cfce529" providerId="ADAL" clId="{AB32ABB6-36DE-46B3-8B64-4D983F625689}" dt="2021-02-02T17:41:13.394" v="426" actId="478"/>
        <pc:sldMkLst>
          <pc:docMk/>
          <pc:sldMk cId="2338933098" sldId="264"/>
        </pc:sldMkLst>
        <pc:spChg chg="del mod">
          <ac:chgData name="Jenefer Silva Monteiro" userId="bb9653d8-75ff-41bd-8c0e-aae66cfce529" providerId="ADAL" clId="{AB32ABB6-36DE-46B3-8B64-4D983F625689}" dt="2021-02-02T17:23:01.802" v="336" actId="478"/>
          <ac:spMkLst>
            <pc:docMk/>
            <pc:sldMk cId="2338933098" sldId="264"/>
            <ac:spMk id="3" creationId="{78C3FACC-E342-4A6A-9E04-61E1CF41E0EF}"/>
          </ac:spMkLst>
        </pc:spChg>
        <pc:spChg chg="add mod">
          <ac:chgData name="Jenefer Silva Monteiro" userId="bb9653d8-75ff-41bd-8c0e-aae66cfce529" providerId="ADAL" clId="{AB32ABB6-36DE-46B3-8B64-4D983F625689}" dt="2021-02-02T17:23:05.770" v="337"/>
          <ac:spMkLst>
            <pc:docMk/>
            <pc:sldMk cId="2338933098" sldId="264"/>
            <ac:spMk id="4" creationId="{FB5148DF-8674-43BA-A61F-BDEBB1BF2909}"/>
          </ac:spMkLst>
        </pc:spChg>
        <pc:spChg chg="add mod">
          <ac:chgData name="Jenefer Silva Monteiro" userId="bb9653d8-75ff-41bd-8c0e-aae66cfce529" providerId="ADAL" clId="{AB32ABB6-36DE-46B3-8B64-4D983F625689}" dt="2021-02-02T17:29:07.337" v="380" actId="207"/>
          <ac:spMkLst>
            <pc:docMk/>
            <pc:sldMk cId="2338933098" sldId="264"/>
            <ac:spMk id="5" creationId="{F70DD545-1836-4996-A112-BE34A73DD593}"/>
          </ac:spMkLst>
        </pc:spChg>
        <pc:spChg chg="add mod">
          <ac:chgData name="Jenefer Silva Monteiro" userId="bb9653d8-75ff-41bd-8c0e-aae66cfce529" providerId="ADAL" clId="{AB32ABB6-36DE-46B3-8B64-4D983F625689}" dt="2021-02-02T17:30:28.879" v="393" actId="207"/>
          <ac:spMkLst>
            <pc:docMk/>
            <pc:sldMk cId="2338933098" sldId="264"/>
            <ac:spMk id="6" creationId="{8988FDFB-DEC2-44B7-9C57-59642FADEE3F}"/>
          </ac:spMkLst>
        </pc:spChg>
        <pc:spChg chg="add mod">
          <ac:chgData name="Jenefer Silva Monteiro" userId="bb9653d8-75ff-41bd-8c0e-aae66cfce529" providerId="ADAL" clId="{AB32ABB6-36DE-46B3-8B64-4D983F625689}" dt="2021-02-02T17:30:28.879" v="393" actId="207"/>
          <ac:spMkLst>
            <pc:docMk/>
            <pc:sldMk cId="2338933098" sldId="264"/>
            <ac:spMk id="7" creationId="{7C7146CF-3CBE-4BB6-9B5C-199B83267ECD}"/>
          </ac:spMkLst>
        </pc:spChg>
        <pc:spChg chg="add del mod">
          <ac:chgData name="Jenefer Silva Monteiro" userId="bb9653d8-75ff-41bd-8c0e-aae66cfce529" providerId="ADAL" clId="{AB32ABB6-36DE-46B3-8B64-4D983F625689}" dt="2021-02-02T17:26:28.774" v="357"/>
          <ac:spMkLst>
            <pc:docMk/>
            <pc:sldMk cId="2338933098" sldId="264"/>
            <ac:spMk id="8" creationId="{C7FA927E-74CE-4E30-AD11-933119DD5706}"/>
          </ac:spMkLst>
        </pc:spChg>
        <pc:spChg chg="add mod">
          <ac:chgData name="Jenefer Silva Monteiro" userId="bb9653d8-75ff-41bd-8c0e-aae66cfce529" providerId="ADAL" clId="{AB32ABB6-36DE-46B3-8B64-4D983F625689}" dt="2021-02-02T17:37:57.135" v="394" actId="1076"/>
          <ac:spMkLst>
            <pc:docMk/>
            <pc:sldMk cId="2338933098" sldId="264"/>
            <ac:spMk id="9" creationId="{0607D1B6-1770-48A9-A4A2-DBFE36EA292D}"/>
          </ac:spMkLst>
        </pc:spChg>
        <pc:picChg chg="add del mod">
          <ac:chgData name="Jenefer Silva Monteiro" userId="bb9653d8-75ff-41bd-8c0e-aae66cfce529" providerId="ADAL" clId="{AB32ABB6-36DE-46B3-8B64-4D983F625689}" dt="2021-02-02T17:41:13.394" v="426" actId="478"/>
          <ac:picMkLst>
            <pc:docMk/>
            <pc:sldMk cId="2338933098" sldId="264"/>
            <ac:picMk id="10" creationId="{E94CDAE4-3C89-4D77-9068-9E6559A3C0FD}"/>
          </ac:picMkLst>
        </pc:picChg>
      </pc:sldChg>
      <pc:sldChg chg="addSp delSp modSp add mod">
        <pc:chgData name="Jenefer Silva Monteiro" userId="bb9653d8-75ff-41bd-8c0e-aae66cfce529" providerId="ADAL" clId="{AB32ABB6-36DE-46B3-8B64-4D983F625689}" dt="2021-02-02T18:22:38.456" v="663" actId="20577"/>
        <pc:sldMkLst>
          <pc:docMk/>
          <pc:sldMk cId="423446692" sldId="265"/>
        </pc:sldMkLst>
        <pc:spChg chg="del">
          <ac:chgData name="Jenefer Silva Monteiro" userId="bb9653d8-75ff-41bd-8c0e-aae66cfce529" providerId="ADAL" clId="{AB32ABB6-36DE-46B3-8B64-4D983F625689}" dt="2021-02-02T17:41:31.394" v="430" actId="478"/>
          <ac:spMkLst>
            <pc:docMk/>
            <pc:sldMk cId="423446692" sldId="265"/>
            <ac:spMk id="4" creationId="{FB5148DF-8674-43BA-A61F-BDEBB1BF2909}"/>
          </ac:spMkLst>
        </pc:spChg>
        <pc:spChg chg="mod">
          <ac:chgData name="Jenefer Silva Monteiro" userId="bb9653d8-75ff-41bd-8c0e-aae66cfce529" providerId="ADAL" clId="{AB32ABB6-36DE-46B3-8B64-4D983F625689}" dt="2021-02-02T17:52:32.623" v="485" actId="1076"/>
          <ac:spMkLst>
            <pc:docMk/>
            <pc:sldMk cId="423446692" sldId="265"/>
            <ac:spMk id="5" creationId="{F70DD545-1836-4996-A112-BE34A73DD593}"/>
          </ac:spMkLst>
        </pc:spChg>
        <pc:spChg chg="del">
          <ac:chgData name="Jenefer Silva Monteiro" userId="bb9653d8-75ff-41bd-8c0e-aae66cfce529" providerId="ADAL" clId="{AB32ABB6-36DE-46B3-8B64-4D983F625689}" dt="2021-02-02T17:41:34.237" v="431" actId="478"/>
          <ac:spMkLst>
            <pc:docMk/>
            <pc:sldMk cId="423446692" sldId="265"/>
            <ac:spMk id="6" creationId="{8988FDFB-DEC2-44B7-9C57-59642FADEE3F}"/>
          </ac:spMkLst>
        </pc:spChg>
        <pc:spChg chg="del">
          <ac:chgData name="Jenefer Silva Monteiro" userId="bb9653d8-75ff-41bd-8c0e-aae66cfce529" providerId="ADAL" clId="{AB32ABB6-36DE-46B3-8B64-4D983F625689}" dt="2021-02-02T17:41:35.985" v="432" actId="478"/>
          <ac:spMkLst>
            <pc:docMk/>
            <pc:sldMk cId="423446692" sldId="265"/>
            <ac:spMk id="7" creationId="{7C7146CF-3CBE-4BB6-9B5C-199B83267ECD}"/>
          </ac:spMkLst>
        </pc:spChg>
        <pc:spChg chg="del">
          <ac:chgData name="Jenefer Silva Monteiro" userId="bb9653d8-75ff-41bd-8c0e-aae66cfce529" providerId="ADAL" clId="{AB32ABB6-36DE-46B3-8B64-4D983F625689}" dt="2021-02-02T17:41:37.929" v="433" actId="478"/>
          <ac:spMkLst>
            <pc:docMk/>
            <pc:sldMk cId="423446692" sldId="265"/>
            <ac:spMk id="9" creationId="{0607D1B6-1770-48A9-A4A2-DBFE36EA292D}"/>
          </ac:spMkLst>
        </pc:spChg>
        <pc:spChg chg="mod">
          <ac:chgData name="Jenefer Silva Monteiro" userId="bb9653d8-75ff-41bd-8c0e-aae66cfce529" providerId="ADAL" clId="{AB32ABB6-36DE-46B3-8B64-4D983F625689}" dt="2021-02-02T18:15:49.637" v="612" actId="208"/>
          <ac:spMkLst>
            <pc:docMk/>
            <pc:sldMk cId="423446692" sldId="265"/>
            <ac:spMk id="10" creationId="{2747295A-D6D4-4764-9F62-D247541571BE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13" creationId="{3EBFFE2E-7D12-4C31-9954-D2640F9AE916}"/>
          </ac:spMkLst>
        </pc:spChg>
        <pc:spChg chg="mod">
          <ac:chgData name="Jenefer Silva Monteiro" userId="bb9653d8-75ff-41bd-8c0e-aae66cfce529" providerId="ADAL" clId="{AB32ABB6-36DE-46B3-8B64-4D983F625689}" dt="2021-02-02T18:19:31.051" v="637" actId="1076"/>
          <ac:spMkLst>
            <pc:docMk/>
            <pc:sldMk cId="423446692" sldId="265"/>
            <ac:spMk id="14" creationId="{76837FCB-F620-4C31-A633-C3BD081E99C0}"/>
          </ac:spMkLst>
        </pc:spChg>
        <pc:spChg chg="mod">
          <ac:chgData name="Jenefer Silva Monteiro" userId="bb9653d8-75ff-41bd-8c0e-aae66cfce529" providerId="ADAL" clId="{AB32ABB6-36DE-46B3-8B64-4D983F625689}" dt="2021-02-02T18:12:22.869" v="594" actId="1035"/>
          <ac:spMkLst>
            <pc:docMk/>
            <pc:sldMk cId="423446692" sldId="265"/>
            <ac:spMk id="15" creationId="{7CDEFF73-76E6-4651-9B96-515193856DA8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16" creationId="{D3321539-72C4-42A3-B1CE-3F628741C4BE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17" creationId="{C05E84D2-8FB6-4533-8609-2BDAC0097E08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18" creationId="{63CA8BEC-540A-46E5-A946-369B199EECB5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19" creationId="{7B97599A-244C-4B81-9A46-1FACDA161D07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0" creationId="{96411B63-0091-44BA-BFD7-BF1A696DBE19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1" creationId="{3063A373-6329-4F8D-891B-B75D772153FB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2" creationId="{8063C6D8-89BC-493B-B7E0-0CEAA3FD96E0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3" creationId="{946FF03D-64F2-404D-972A-09752D16F166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4" creationId="{D8A82C14-776A-49DD-A3AA-AA31CD5E0421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25" creationId="{DDA9CCAD-2F71-44B5-87E4-758A7B207379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26" creationId="{63C6A8B1-35DA-4DA1-9F01-32A11C8D9905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27" creationId="{20410B09-57BF-4DC5-AB4B-56DD52FC2110}"/>
          </ac:spMkLst>
        </pc:spChg>
        <pc:spChg chg="mod">
          <ac:chgData name="Jenefer Silva Monteiro" userId="bb9653d8-75ff-41bd-8c0e-aae66cfce529" providerId="ADAL" clId="{AB32ABB6-36DE-46B3-8B64-4D983F625689}" dt="2021-02-02T17:50:33.624" v="465" actId="207"/>
          <ac:spMkLst>
            <pc:docMk/>
            <pc:sldMk cId="423446692" sldId="265"/>
            <ac:spMk id="28" creationId="{9AA2B2F1-D026-491F-B5DC-C6028369A5BC}"/>
          </ac:spMkLst>
        </pc:spChg>
        <pc:spChg chg="mod">
          <ac:chgData name="Jenefer Silva Monteiro" userId="bb9653d8-75ff-41bd-8c0e-aae66cfce529" providerId="ADAL" clId="{AB32ABB6-36DE-46B3-8B64-4D983F625689}" dt="2021-02-02T17:50:33.624" v="465" actId="207"/>
          <ac:spMkLst>
            <pc:docMk/>
            <pc:sldMk cId="423446692" sldId="265"/>
            <ac:spMk id="29" creationId="{E54720DF-B01A-4AC3-AFFD-D3C3A3639594}"/>
          </ac:spMkLst>
        </pc:spChg>
        <pc:spChg chg="mod">
          <ac:chgData name="Jenefer Silva Monteiro" userId="bb9653d8-75ff-41bd-8c0e-aae66cfce529" providerId="ADAL" clId="{AB32ABB6-36DE-46B3-8B64-4D983F625689}" dt="2021-02-02T17:50:33.624" v="465" actId="207"/>
          <ac:spMkLst>
            <pc:docMk/>
            <pc:sldMk cId="423446692" sldId="265"/>
            <ac:spMk id="30" creationId="{88397CCC-6A86-4334-8281-28BDFBC60A6E}"/>
          </ac:spMkLst>
        </pc:spChg>
        <pc:spChg chg="mod">
          <ac:chgData name="Jenefer Silva Monteiro" userId="bb9653d8-75ff-41bd-8c0e-aae66cfce529" providerId="ADAL" clId="{AB32ABB6-36DE-46B3-8B64-4D983F625689}" dt="2021-02-02T17:50:33.624" v="465" actId="207"/>
          <ac:spMkLst>
            <pc:docMk/>
            <pc:sldMk cId="423446692" sldId="265"/>
            <ac:spMk id="31" creationId="{E126805D-1107-4429-B00C-8E7259E88BD8}"/>
          </ac:spMkLst>
        </pc:spChg>
        <pc:spChg chg="mod">
          <ac:chgData name="Jenefer Silva Monteiro" userId="bb9653d8-75ff-41bd-8c0e-aae66cfce529" providerId="ADAL" clId="{AB32ABB6-36DE-46B3-8B64-4D983F625689}" dt="2021-02-02T18:21:32.179" v="653" actId="14100"/>
          <ac:spMkLst>
            <pc:docMk/>
            <pc:sldMk cId="423446692" sldId="265"/>
            <ac:spMk id="32" creationId="{A91CA400-0F3D-4F52-9DE6-85C49E137CE8}"/>
          </ac:spMkLst>
        </pc:spChg>
        <pc:spChg chg="mod">
          <ac:chgData name="Jenefer Silva Monteiro" userId="bb9653d8-75ff-41bd-8c0e-aae66cfce529" providerId="ADAL" clId="{AB32ABB6-36DE-46B3-8B64-4D983F625689}" dt="2021-02-02T17:50:33.624" v="465" actId="207"/>
          <ac:spMkLst>
            <pc:docMk/>
            <pc:sldMk cId="423446692" sldId="265"/>
            <ac:spMk id="33" creationId="{4EBCA36A-A340-45C4-8739-D259005E471A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34" creationId="{9851B6F1-B02E-42C3-9A79-FA573DAD9AED}"/>
          </ac:spMkLst>
        </pc:spChg>
        <pc:spChg chg="mod">
          <ac:chgData name="Jenefer Silva Monteiro" userId="bb9653d8-75ff-41bd-8c0e-aae66cfce529" providerId="ADAL" clId="{AB32ABB6-36DE-46B3-8B64-4D983F625689}" dt="2021-02-02T17:55:51.263" v="540" actId="1037"/>
          <ac:spMkLst>
            <pc:docMk/>
            <pc:sldMk cId="423446692" sldId="265"/>
            <ac:spMk id="35" creationId="{241588A2-44F6-4A8D-9EEA-B7240A747C1D}"/>
          </ac:spMkLst>
        </pc:spChg>
        <pc:spChg chg="mod">
          <ac:chgData name="Jenefer Silva Monteiro" userId="bb9653d8-75ff-41bd-8c0e-aae66cfce529" providerId="ADAL" clId="{AB32ABB6-36DE-46B3-8B64-4D983F625689}" dt="2021-02-02T17:58:37.745" v="549" actId="1036"/>
          <ac:spMkLst>
            <pc:docMk/>
            <pc:sldMk cId="423446692" sldId="265"/>
            <ac:spMk id="36" creationId="{F60B2F0F-2EAB-49EC-8859-B4A193C9AC7F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37" creationId="{97FA6143-9C6D-4AF1-B15D-234C566D17A4}"/>
          </ac:spMkLst>
        </pc:spChg>
        <pc:spChg chg="mod">
          <ac:chgData name="Jenefer Silva Monteiro" userId="bb9653d8-75ff-41bd-8c0e-aae66cfce529" providerId="ADAL" clId="{AB32ABB6-36DE-46B3-8B64-4D983F625689}" dt="2021-02-02T17:58:55.817" v="551" actId="1037"/>
          <ac:spMkLst>
            <pc:docMk/>
            <pc:sldMk cId="423446692" sldId="265"/>
            <ac:spMk id="38" creationId="{CED67FB0-28CA-45E5-82C8-450AD201907F}"/>
          </ac:spMkLst>
        </pc:spChg>
        <pc:spChg chg="mod">
          <ac:chgData name="Jenefer Silva Monteiro" userId="bb9653d8-75ff-41bd-8c0e-aae66cfce529" providerId="ADAL" clId="{AB32ABB6-36DE-46B3-8B64-4D983F625689}" dt="2021-02-02T17:49:27.019" v="460" actId="208"/>
          <ac:spMkLst>
            <pc:docMk/>
            <pc:sldMk cId="423446692" sldId="265"/>
            <ac:spMk id="39" creationId="{A3BCE8BE-984C-4029-811E-FD9DFA583080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40" creationId="{F8E6E54C-B94B-49C7-B71E-5A6499112E8E}"/>
          </ac:spMkLst>
        </pc:spChg>
        <pc:spChg chg="mod">
          <ac:chgData name="Jenefer Silva Monteiro" userId="bb9653d8-75ff-41bd-8c0e-aae66cfce529" providerId="ADAL" clId="{AB32ABB6-36DE-46B3-8B64-4D983F625689}" dt="2021-02-02T18:07:00.095" v="571" actId="1037"/>
          <ac:spMkLst>
            <pc:docMk/>
            <pc:sldMk cId="423446692" sldId="265"/>
            <ac:spMk id="41" creationId="{F5D1BA1C-E3D2-487A-952A-E0E11EA94E19}"/>
          </ac:spMkLst>
        </pc:spChg>
        <pc:spChg chg="mod">
          <ac:chgData name="Jenefer Silva Monteiro" userId="bb9653d8-75ff-41bd-8c0e-aae66cfce529" providerId="ADAL" clId="{AB32ABB6-36DE-46B3-8B64-4D983F625689}" dt="2021-02-02T17:49:27.019" v="460" actId="208"/>
          <ac:spMkLst>
            <pc:docMk/>
            <pc:sldMk cId="423446692" sldId="265"/>
            <ac:spMk id="42" creationId="{41649311-C6CA-4002-8BA4-5568A34C1851}"/>
          </ac:spMkLst>
        </pc:spChg>
        <pc:spChg chg="mod">
          <ac:chgData name="Jenefer Silva Monteiro" userId="bb9653d8-75ff-41bd-8c0e-aae66cfce529" providerId="ADAL" clId="{AB32ABB6-36DE-46B3-8B64-4D983F625689}" dt="2021-02-02T18:14:24.047" v="602" actId="1036"/>
          <ac:spMkLst>
            <pc:docMk/>
            <pc:sldMk cId="423446692" sldId="265"/>
            <ac:spMk id="43" creationId="{99F718F9-7AB7-42D2-8AD3-EA5FF6992E7F}"/>
          </ac:spMkLst>
        </pc:spChg>
        <pc:spChg chg="mod">
          <ac:chgData name="Jenefer Silva Monteiro" userId="bb9653d8-75ff-41bd-8c0e-aae66cfce529" providerId="ADAL" clId="{AB32ABB6-36DE-46B3-8B64-4D983F625689}" dt="2021-02-02T18:22:17.730" v="659" actId="1036"/>
          <ac:spMkLst>
            <pc:docMk/>
            <pc:sldMk cId="423446692" sldId="265"/>
            <ac:spMk id="44" creationId="{E5D2F487-A0F4-4A02-A270-894EE9483AE7}"/>
          </ac:spMkLst>
        </pc:spChg>
        <pc:spChg chg="mod">
          <ac:chgData name="Jenefer Silva Monteiro" userId="bb9653d8-75ff-41bd-8c0e-aae66cfce529" providerId="ADAL" clId="{AB32ABB6-36DE-46B3-8B64-4D983F625689}" dt="2021-02-02T18:22:17.730" v="659" actId="1036"/>
          <ac:spMkLst>
            <pc:docMk/>
            <pc:sldMk cId="423446692" sldId="265"/>
            <ac:spMk id="45" creationId="{E27C0B11-6A12-468C-8381-9E9409C132F2}"/>
          </ac:spMkLst>
        </pc:spChg>
        <pc:spChg chg="mod">
          <ac:chgData name="Jenefer Silva Monteiro" userId="bb9653d8-75ff-41bd-8c0e-aae66cfce529" providerId="ADAL" clId="{AB32ABB6-36DE-46B3-8B64-4D983F625689}" dt="2021-02-02T18:22:17.730" v="659" actId="1036"/>
          <ac:spMkLst>
            <pc:docMk/>
            <pc:sldMk cId="423446692" sldId="265"/>
            <ac:spMk id="46" creationId="{246C7942-1031-4069-A8FA-464AE946D998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47" creationId="{4758351A-51A2-4ADA-AF81-AE7D75414EF5}"/>
          </ac:spMkLst>
        </pc:spChg>
        <pc:spChg chg="mod">
          <ac:chgData name="Jenefer Silva Monteiro" userId="bb9653d8-75ff-41bd-8c0e-aae66cfce529" providerId="ADAL" clId="{AB32ABB6-36DE-46B3-8B64-4D983F625689}" dt="2021-02-02T17:54:00.345" v="525" actId="6549"/>
          <ac:spMkLst>
            <pc:docMk/>
            <pc:sldMk cId="423446692" sldId="265"/>
            <ac:spMk id="48" creationId="{19011E71-3217-4802-BADA-72599EC97C43}"/>
          </ac:spMkLst>
        </pc:spChg>
        <pc:spChg chg="mod">
          <ac:chgData name="Jenefer Silva Monteiro" userId="bb9653d8-75ff-41bd-8c0e-aae66cfce529" providerId="ADAL" clId="{AB32ABB6-36DE-46B3-8B64-4D983F625689}" dt="2021-02-02T18:19:36.913" v="638" actId="1037"/>
          <ac:spMkLst>
            <pc:docMk/>
            <pc:sldMk cId="423446692" sldId="265"/>
            <ac:spMk id="49" creationId="{BC4B611F-8972-4131-8D7B-3143263D0C16}"/>
          </ac:spMkLst>
        </pc:spChg>
        <pc:spChg chg="mod">
          <ac:chgData name="Jenefer Silva Monteiro" userId="bb9653d8-75ff-41bd-8c0e-aae66cfce529" providerId="ADAL" clId="{AB32ABB6-36DE-46B3-8B64-4D983F625689}" dt="2021-02-02T18:00:02.065" v="557" actId="1035"/>
          <ac:spMkLst>
            <pc:docMk/>
            <pc:sldMk cId="423446692" sldId="265"/>
            <ac:spMk id="50" creationId="{9BF9005A-7E53-45B2-950C-E35A5F6B0F91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51" creationId="{C8208F62-D1BB-435B-811A-FFF877358FDB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52" creationId="{964258E1-1CEE-4CAB-B02B-05046C1CB53E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53" creationId="{28823076-2A48-4E3C-917A-1D61CABBF7F8}"/>
          </ac:spMkLst>
        </pc:spChg>
        <pc:spChg chg="mod">
          <ac:chgData name="Jenefer Silva Monteiro" userId="bb9653d8-75ff-41bd-8c0e-aae66cfce529" providerId="ADAL" clId="{AB32ABB6-36DE-46B3-8B64-4D983F625689}" dt="2021-02-02T18:06:51.819" v="570" actId="1037"/>
          <ac:spMkLst>
            <pc:docMk/>
            <pc:sldMk cId="423446692" sldId="265"/>
            <ac:spMk id="54" creationId="{E9A25A16-39F3-470B-B121-1CB562EAFCD3}"/>
          </ac:spMkLst>
        </pc:spChg>
        <pc:spChg chg="mod">
          <ac:chgData name="Jenefer Silva Monteiro" userId="bb9653d8-75ff-41bd-8c0e-aae66cfce529" providerId="ADAL" clId="{AB32ABB6-36DE-46B3-8B64-4D983F625689}" dt="2021-02-02T18:13:56.331" v="598" actId="1076"/>
          <ac:spMkLst>
            <pc:docMk/>
            <pc:sldMk cId="423446692" sldId="265"/>
            <ac:spMk id="55" creationId="{EF982448-45AF-40C2-AEB1-BADC222D7F20}"/>
          </ac:spMkLst>
        </pc:spChg>
        <pc:spChg chg="mod">
          <ac:chgData name="Jenefer Silva Monteiro" userId="bb9653d8-75ff-41bd-8c0e-aae66cfce529" providerId="ADAL" clId="{AB32ABB6-36DE-46B3-8B64-4D983F625689}" dt="2021-02-02T18:13:44.305" v="597" actId="1035"/>
          <ac:spMkLst>
            <pc:docMk/>
            <pc:sldMk cId="423446692" sldId="265"/>
            <ac:spMk id="56" creationId="{7CCF2B17-08C3-414E-A702-39DF946B3A31}"/>
          </ac:spMkLst>
        </pc:spChg>
        <pc:spChg chg="mod">
          <ac:chgData name="Jenefer Silva Monteiro" userId="bb9653d8-75ff-41bd-8c0e-aae66cfce529" providerId="ADAL" clId="{AB32ABB6-36DE-46B3-8B64-4D983F625689}" dt="2021-02-02T18:12:14.479" v="593" actId="1037"/>
          <ac:spMkLst>
            <pc:docMk/>
            <pc:sldMk cId="423446692" sldId="265"/>
            <ac:spMk id="57" creationId="{88150B3C-D11D-49E8-8C3C-57A360E41159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58" creationId="{01ADF7D4-37D1-45A7-A6F9-2A96D242C342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59" creationId="{70505BB8-7544-4063-A828-83A27A71FA3D}"/>
          </ac:spMkLst>
        </pc:spChg>
        <pc:spChg chg="mod">
          <ac:chgData name="Jenefer Silva Monteiro" userId="bb9653d8-75ff-41bd-8c0e-aae66cfce529" providerId="ADAL" clId="{AB32ABB6-36DE-46B3-8B64-4D983F625689}" dt="2021-02-02T18:06:43.576" v="568" actId="1037"/>
          <ac:spMkLst>
            <pc:docMk/>
            <pc:sldMk cId="423446692" sldId="265"/>
            <ac:spMk id="60" creationId="{56A7FBA5-9152-453D-A18E-71448C2715C3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61" creationId="{1BA9BEDE-43E1-4BE0-99F1-03314B115201}"/>
          </ac:spMkLst>
        </pc:spChg>
        <pc:spChg chg="del mod">
          <ac:chgData name="Jenefer Silva Monteiro" userId="bb9653d8-75ff-41bd-8c0e-aae66cfce529" providerId="ADAL" clId="{AB32ABB6-36DE-46B3-8B64-4D983F625689}" dt="2021-02-02T17:52:11.481" v="481" actId="478"/>
          <ac:spMkLst>
            <pc:docMk/>
            <pc:sldMk cId="423446692" sldId="265"/>
            <ac:spMk id="62" creationId="{33462A15-2906-4144-810C-A2EBDB1BFB63}"/>
          </ac:spMkLst>
        </pc:spChg>
        <pc:spChg chg="mod">
          <ac:chgData name="Jenefer Silva Monteiro" userId="bb9653d8-75ff-41bd-8c0e-aae66cfce529" providerId="ADAL" clId="{AB32ABB6-36DE-46B3-8B64-4D983F625689}" dt="2021-02-02T17:48:46.156" v="459" actId="208"/>
          <ac:spMkLst>
            <pc:docMk/>
            <pc:sldMk cId="423446692" sldId="265"/>
            <ac:spMk id="63" creationId="{940B67D8-1243-47B5-B3EA-52ECE766B310}"/>
          </ac:spMkLst>
        </pc:spChg>
        <pc:spChg chg="mod">
          <ac:chgData name="Jenefer Silva Monteiro" userId="bb9653d8-75ff-41bd-8c0e-aae66cfce529" providerId="ADAL" clId="{AB32ABB6-36DE-46B3-8B64-4D983F625689}" dt="2021-02-02T18:22:02.058" v="658" actId="14100"/>
          <ac:spMkLst>
            <pc:docMk/>
            <pc:sldMk cId="423446692" sldId="265"/>
            <ac:spMk id="64" creationId="{8AC69619-72FB-48AC-8774-F6E94022A04E}"/>
          </ac:spMkLst>
        </pc:spChg>
        <pc:spChg chg="mod">
          <ac:chgData name="Jenefer Silva Monteiro" userId="bb9653d8-75ff-41bd-8c0e-aae66cfce529" providerId="ADAL" clId="{AB32ABB6-36DE-46B3-8B64-4D983F625689}" dt="2021-02-02T18:11:46.472" v="591" actId="1037"/>
          <ac:spMkLst>
            <pc:docMk/>
            <pc:sldMk cId="423446692" sldId="265"/>
            <ac:spMk id="65" creationId="{B9D3D756-1445-457C-9BB9-7E62D0609FA1}"/>
          </ac:spMkLst>
        </pc:spChg>
        <pc:spChg chg="mod">
          <ac:chgData name="Jenefer Silva Monteiro" userId="bb9653d8-75ff-41bd-8c0e-aae66cfce529" providerId="ADAL" clId="{AB32ABB6-36DE-46B3-8B64-4D983F625689}" dt="2021-02-02T18:11:08.412" v="586" actId="1035"/>
          <ac:spMkLst>
            <pc:docMk/>
            <pc:sldMk cId="423446692" sldId="265"/>
            <ac:spMk id="66" creationId="{D608C8B8-2D37-41A2-9D30-9A4E4E761CEB}"/>
          </ac:spMkLst>
        </pc:spChg>
        <pc:spChg chg="mod">
          <ac:chgData name="Jenefer Silva Monteiro" userId="bb9653d8-75ff-41bd-8c0e-aae66cfce529" providerId="ADAL" clId="{AB32ABB6-36DE-46B3-8B64-4D983F625689}" dt="2021-02-02T18:20:01.868" v="640" actId="1076"/>
          <ac:spMkLst>
            <pc:docMk/>
            <pc:sldMk cId="423446692" sldId="265"/>
            <ac:spMk id="67" creationId="{185E5279-25CE-4CC3-A94C-9B65C74C127E}"/>
          </ac:spMkLst>
        </pc:spChg>
        <pc:spChg chg="mod">
          <ac:chgData name="Jenefer Silva Monteiro" userId="bb9653d8-75ff-41bd-8c0e-aae66cfce529" providerId="ADAL" clId="{AB32ABB6-36DE-46B3-8B64-4D983F625689}" dt="2021-02-02T18:21:37.546" v="654" actId="14100"/>
          <ac:spMkLst>
            <pc:docMk/>
            <pc:sldMk cId="423446692" sldId="265"/>
            <ac:spMk id="68" creationId="{51F76F12-2B42-4988-BB32-4E977B8D2CA7}"/>
          </ac:spMkLst>
        </pc:spChg>
        <pc:spChg chg="mod">
          <ac:chgData name="Jenefer Silva Monteiro" userId="bb9653d8-75ff-41bd-8c0e-aae66cfce529" providerId="ADAL" clId="{AB32ABB6-36DE-46B3-8B64-4D983F625689}" dt="2021-02-02T18:21:54.356" v="657" actId="14100"/>
          <ac:spMkLst>
            <pc:docMk/>
            <pc:sldMk cId="423446692" sldId="265"/>
            <ac:spMk id="69" creationId="{B3D517EC-B6C2-4B77-8497-07EED50E27FB}"/>
          </ac:spMkLst>
        </pc:spChg>
        <pc:spChg chg="mod">
          <ac:chgData name="Jenefer Silva Monteiro" userId="bb9653d8-75ff-41bd-8c0e-aae66cfce529" providerId="ADAL" clId="{AB32ABB6-36DE-46B3-8B64-4D983F625689}" dt="2021-02-02T18:10:51.688" v="582" actId="1036"/>
          <ac:spMkLst>
            <pc:docMk/>
            <pc:sldMk cId="423446692" sldId="265"/>
            <ac:spMk id="70" creationId="{F6C03AF9-3085-4F25-8AA1-88061B8FD4F7}"/>
          </ac:spMkLst>
        </pc:spChg>
        <pc:spChg chg="mod">
          <ac:chgData name="Jenefer Silva Monteiro" userId="bb9653d8-75ff-41bd-8c0e-aae66cfce529" providerId="ADAL" clId="{AB32ABB6-36DE-46B3-8B64-4D983F625689}" dt="2021-02-02T18:08:02.838" v="575" actId="1038"/>
          <ac:spMkLst>
            <pc:docMk/>
            <pc:sldMk cId="423446692" sldId="265"/>
            <ac:spMk id="71" creationId="{D76D7F68-2F20-41E1-9520-19EB315AF78E}"/>
          </ac:spMkLst>
        </pc:spChg>
        <pc:spChg chg="del mod">
          <ac:chgData name="Jenefer Silva Monteiro" userId="bb9653d8-75ff-41bd-8c0e-aae66cfce529" providerId="ADAL" clId="{AB32ABB6-36DE-46B3-8B64-4D983F625689}" dt="2021-02-02T17:51:49.876" v="479" actId="478"/>
          <ac:spMkLst>
            <pc:docMk/>
            <pc:sldMk cId="423446692" sldId="265"/>
            <ac:spMk id="72" creationId="{C8983CE2-0C16-4709-904F-360553480D30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73" creationId="{B4116ACA-DA03-47E5-ADE4-E0A43C7331FF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74" creationId="{98409555-B6D8-4111-B13A-44BA06012CB4}"/>
          </ac:spMkLst>
        </pc:spChg>
        <pc:spChg chg="mod">
          <ac:chgData name="Jenefer Silva Monteiro" userId="bb9653d8-75ff-41bd-8c0e-aae66cfce529" providerId="ADAL" clId="{AB32ABB6-36DE-46B3-8B64-4D983F625689}" dt="2021-02-02T17:56:12.617" v="544" actId="1035"/>
          <ac:spMkLst>
            <pc:docMk/>
            <pc:sldMk cId="423446692" sldId="265"/>
            <ac:spMk id="75" creationId="{0CB5156A-EE5D-484E-B7BA-40964C9B4712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76" creationId="{95B1E93F-1C89-41C0-BC4E-CE93D9048F8D}"/>
          </ac:spMkLst>
        </pc:spChg>
        <pc:spChg chg="del mod">
          <ac:chgData name="Jenefer Silva Monteiro" userId="bb9653d8-75ff-41bd-8c0e-aae66cfce529" providerId="ADAL" clId="{AB32ABB6-36DE-46B3-8B64-4D983F625689}" dt="2021-02-02T17:52:07.632" v="480" actId="478"/>
          <ac:spMkLst>
            <pc:docMk/>
            <pc:sldMk cId="423446692" sldId="265"/>
            <ac:spMk id="77" creationId="{125552CC-380C-4382-A5AF-8CC7FB550DAB}"/>
          </ac:spMkLst>
        </pc:spChg>
        <pc:spChg chg="mod">
          <ac:chgData name="Jenefer Silva Monteiro" userId="bb9653d8-75ff-41bd-8c0e-aae66cfce529" providerId="ADAL" clId="{AB32ABB6-36DE-46B3-8B64-4D983F625689}" dt="2021-02-02T17:52:58.066" v="493" actId="1037"/>
          <ac:spMkLst>
            <pc:docMk/>
            <pc:sldMk cId="423446692" sldId="265"/>
            <ac:spMk id="78" creationId="{263E5EF9-A480-4F19-81CD-B63C3C3D634E}"/>
          </ac:spMkLst>
        </pc:spChg>
        <pc:spChg chg="mod">
          <ac:chgData name="Jenefer Silva Monteiro" userId="bb9653d8-75ff-41bd-8c0e-aae66cfce529" providerId="ADAL" clId="{AB32ABB6-36DE-46B3-8B64-4D983F625689}" dt="2021-02-02T17:53:13.531" v="502" actId="1036"/>
          <ac:spMkLst>
            <pc:docMk/>
            <pc:sldMk cId="423446692" sldId="265"/>
            <ac:spMk id="79" creationId="{CF284B3B-0103-4BAD-B569-D961737CBB71}"/>
          </ac:spMkLst>
        </pc:spChg>
        <pc:spChg chg="mod">
          <ac:chgData name="Jenefer Silva Monteiro" userId="bb9653d8-75ff-41bd-8c0e-aae66cfce529" providerId="ADAL" clId="{AB32ABB6-36DE-46B3-8B64-4D983F625689}" dt="2021-02-02T17:53:28.129" v="509" actId="1036"/>
          <ac:spMkLst>
            <pc:docMk/>
            <pc:sldMk cId="423446692" sldId="265"/>
            <ac:spMk id="80" creationId="{07CA95E4-9CFF-4879-A920-3CF87F1323E1}"/>
          </ac:spMkLst>
        </pc:spChg>
        <pc:spChg chg="mod">
          <ac:chgData name="Jenefer Silva Monteiro" userId="bb9653d8-75ff-41bd-8c0e-aae66cfce529" providerId="ADAL" clId="{AB32ABB6-36DE-46B3-8B64-4D983F625689}" dt="2021-02-02T17:53:43.015" v="515" actId="1036"/>
          <ac:spMkLst>
            <pc:docMk/>
            <pc:sldMk cId="423446692" sldId="265"/>
            <ac:spMk id="81" creationId="{D9305611-226D-4BEC-85C6-5D150B6E3493}"/>
          </ac:spMkLst>
        </pc:spChg>
        <pc:spChg chg="mod">
          <ac:chgData name="Jenefer Silva Monteiro" userId="bb9653d8-75ff-41bd-8c0e-aae66cfce529" providerId="ADAL" clId="{AB32ABB6-36DE-46B3-8B64-4D983F625689}" dt="2021-02-02T17:53:53.311" v="524" actId="1036"/>
          <ac:spMkLst>
            <pc:docMk/>
            <pc:sldMk cId="423446692" sldId="265"/>
            <ac:spMk id="82" creationId="{80C3F4A3-EA50-4291-8ABA-4F94DF43A395}"/>
          </ac:spMkLst>
        </pc:spChg>
        <pc:spChg chg="mod">
          <ac:chgData name="Jenefer Silva Monteiro" userId="bb9653d8-75ff-41bd-8c0e-aae66cfce529" providerId="ADAL" clId="{AB32ABB6-36DE-46B3-8B64-4D983F625689}" dt="2021-02-02T17:54:16.489" v="536" actId="1037"/>
          <ac:spMkLst>
            <pc:docMk/>
            <pc:sldMk cId="423446692" sldId="265"/>
            <ac:spMk id="83" creationId="{1DAFC0C7-F630-42E3-B1FA-F5274660079C}"/>
          </ac:spMkLst>
        </pc:spChg>
        <pc:spChg chg="mod">
          <ac:chgData name="Jenefer Silva Monteiro" userId="bb9653d8-75ff-41bd-8c0e-aae66cfce529" providerId="ADAL" clId="{AB32ABB6-36DE-46B3-8B64-4D983F625689}" dt="2021-02-02T17:57:04.064" v="547" actId="208"/>
          <ac:spMkLst>
            <pc:docMk/>
            <pc:sldMk cId="423446692" sldId="265"/>
            <ac:spMk id="84" creationId="{EE55754B-470E-478F-8A30-C6E855B6307F}"/>
          </ac:spMkLst>
        </pc:spChg>
        <pc:spChg chg="del mod">
          <ac:chgData name="Jenefer Silva Monteiro" userId="bb9653d8-75ff-41bd-8c0e-aae66cfce529" providerId="ADAL" clId="{AB32ABB6-36DE-46B3-8B64-4D983F625689}" dt="2021-02-02T17:52:15.932" v="482" actId="478"/>
          <ac:spMkLst>
            <pc:docMk/>
            <pc:sldMk cId="423446692" sldId="265"/>
            <ac:spMk id="85" creationId="{E40BFF3F-D34E-4CDB-A470-6FFBC54BCEA2}"/>
          </ac:spMkLst>
        </pc:spChg>
        <pc:spChg chg="mod">
          <ac:chgData name="Jenefer Silva Monteiro" userId="bb9653d8-75ff-41bd-8c0e-aae66cfce529" providerId="ADAL" clId="{AB32ABB6-36DE-46B3-8B64-4D983F625689}" dt="2021-02-02T18:00:56.778" v="562" actId="208"/>
          <ac:spMkLst>
            <pc:docMk/>
            <pc:sldMk cId="423446692" sldId="265"/>
            <ac:spMk id="86" creationId="{5015538A-420F-47D9-BB26-EE45013751E5}"/>
          </ac:spMkLst>
        </pc:spChg>
        <pc:spChg chg="mod">
          <ac:chgData name="Jenefer Silva Monteiro" userId="bb9653d8-75ff-41bd-8c0e-aae66cfce529" providerId="ADAL" clId="{AB32ABB6-36DE-46B3-8B64-4D983F625689}" dt="2021-02-02T18:08:34.445" v="579" actId="208"/>
          <ac:spMkLst>
            <pc:docMk/>
            <pc:sldMk cId="423446692" sldId="265"/>
            <ac:spMk id="87" creationId="{4D2D393E-78E2-4FF1-AC66-E6D99EEAE8F7}"/>
          </ac:spMkLst>
        </pc:spChg>
        <pc:spChg chg="mod">
          <ac:chgData name="Jenefer Silva Monteiro" userId="bb9653d8-75ff-41bd-8c0e-aae66cfce529" providerId="ADAL" clId="{AB32ABB6-36DE-46B3-8B64-4D983F625689}" dt="2021-02-02T18:15:16.090" v="607" actId="208"/>
          <ac:spMkLst>
            <pc:docMk/>
            <pc:sldMk cId="423446692" sldId="265"/>
            <ac:spMk id="88" creationId="{427B131E-A29C-4598-B320-BDD1605DBCD1}"/>
          </ac:spMkLst>
        </pc:spChg>
        <pc:spChg chg="add mod">
          <ac:chgData name="Jenefer Silva Monteiro" userId="bb9653d8-75ff-41bd-8c0e-aae66cfce529" providerId="ADAL" clId="{AB32ABB6-36DE-46B3-8B64-4D983F625689}" dt="2021-02-02T18:20:22.649" v="645" actId="1037"/>
          <ac:spMkLst>
            <pc:docMk/>
            <pc:sldMk cId="423446692" sldId="265"/>
            <ac:spMk id="89" creationId="{F2C6EF4B-5FEE-440F-A0FE-D6B6C4277B69}"/>
          </ac:spMkLst>
        </pc:spChg>
        <pc:spChg chg="add mod">
          <ac:chgData name="Jenefer Silva Monteiro" userId="bb9653d8-75ff-41bd-8c0e-aae66cfce529" providerId="ADAL" clId="{AB32ABB6-36DE-46B3-8B64-4D983F625689}" dt="2021-02-02T18:20:39.091" v="647" actId="1076"/>
          <ac:spMkLst>
            <pc:docMk/>
            <pc:sldMk cId="423446692" sldId="265"/>
            <ac:spMk id="90" creationId="{394C16C4-B965-4A62-A3F0-DFCB7378F3B3}"/>
          </ac:spMkLst>
        </pc:spChg>
        <pc:spChg chg="add mod">
          <ac:chgData name="Jenefer Silva Monteiro" userId="bb9653d8-75ff-41bd-8c0e-aae66cfce529" providerId="ADAL" clId="{AB32ABB6-36DE-46B3-8B64-4D983F625689}" dt="2021-02-02T18:20:46.244" v="649" actId="1076"/>
          <ac:spMkLst>
            <pc:docMk/>
            <pc:sldMk cId="423446692" sldId="265"/>
            <ac:spMk id="91" creationId="{3EC3AA82-B9EC-44A2-8934-7BD1DE38E212}"/>
          </ac:spMkLst>
        </pc:spChg>
        <pc:spChg chg="add mod">
          <ac:chgData name="Jenefer Silva Monteiro" userId="bb9653d8-75ff-41bd-8c0e-aae66cfce529" providerId="ADAL" clId="{AB32ABB6-36DE-46B3-8B64-4D983F625689}" dt="2021-02-02T18:22:38.456" v="663" actId="20577"/>
          <ac:spMkLst>
            <pc:docMk/>
            <pc:sldMk cId="423446692" sldId="265"/>
            <ac:spMk id="92" creationId="{586B87C2-55D2-429C-861E-66D91AB81A60}"/>
          </ac:spMkLst>
        </pc:spChg>
        <pc:grpChg chg="add mod">
          <ac:chgData name="Jenefer Silva Monteiro" userId="bb9653d8-75ff-41bd-8c0e-aae66cfce529" providerId="ADAL" clId="{AB32ABB6-36DE-46B3-8B64-4D983F625689}" dt="2021-02-02T18:20:09.836" v="641" actId="1076"/>
          <ac:grpSpMkLst>
            <pc:docMk/>
            <pc:sldMk cId="423446692" sldId="265"/>
            <ac:grpSpMk id="8" creationId="{75EECF9B-92AB-487D-9B44-7C1D1C7FB7A0}"/>
          </ac:grpSpMkLst>
        </pc:grpChg>
        <pc:grpChg chg="mod">
          <ac:chgData name="Jenefer Silva Monteiro" userId="bb9653d8-75ff-41bd-8c0e-aae66cfce529" providerId="ADAL" clId="{AB32ABB6-36DE-46B3-8B64-4D983F625689}" dt="2021-02-02T17:47:29.538" v="455"/>
          <ac:grpSpMkLst>
            <pc:docMk/>
            <pc:sldMk cId="423446692" sldId="265"/>
            <ac:grpSpMk id="11" creationId="{7CF18265-F08E-409B-9FD4-EE5BDF59AA70}"/>
          </ac:grpSpMkLst>
        </pc:grpChg>
        <pc:grpChg chg="mod">
          <ac:chgData name="Jenefer Silva Monteiro" userId="bb9653d8-75ff-41bd-8c0e-aae66cfce529" providerId="ADAL" clId="{AB32ABB6-36DE-46B3-8B64-4D983F625689}" dt="2021-02-02T17:47:29.538" v="455"/>
          <ac:grpSpMkLst>
            <pc:docMk/>
            <pc:sldMk cId="423446692" sldId="265"/>
            <ac:grpSpMk id="12" creationId="{E9D10343-49B2-47E2-A01B-05D70B33E2F3}"/>
          </ac:grpSpMkLst>
        </pc:grpChg>
        <pc:picChg chg="mod">
          <ac:chgData name="Jenefer Silva Monteiro" userId="bb9653d8-75ff-41bd-8c0e-aae66cfce529" providerId="ADAL" clId="{AB32ABB6-36DE-46B3-8B64-4D983F625689}" dt="2021-02-02T18:10:53.387" v="583" actId="1076"/>
          <ac:picMkLst>
            <pc:docMk/>
            <pc:sldMk cId="423446692" sldId="265"/>
            <ac:picMk id="2" creationId="{597EB063-A10C-4BB5-A7C9-546D28D08E44}"/>
          </ac:picMkLst>
        </pc:picChg>
      </pc:sldChg>
      <pc:sldChg chg="delSp modSp add mod ord">
        <pc:chgData name="Jenefer Silva Monteiro" userId="bb9653d8-75ff-41bd-8c0e-aae66cfce529" providerId="ADAL" clId="{AB32ABB6-36DE-46B3-8B64-4D983F625689}" dt="2021-02-02T18:25:11.955" v="709" actId="20577"/>
        <pc:sldMkLst>
          <pc:docMk/>
          <pc:sldMk cId="3394010896" sldId="266"/>
        </pc:sldMkLst>
        <pc:spChg chg="mod">
          <ac:chgData name="Jenefer Silva Monteiro" userId="bb9653d8-75ff-41bd-8c0e-aae66cfce529" providerId="ADAL" clId="{AB32ABB6-36DE-46B3-8B64-4D983F625689}" dt="2021-02-02T18:25:11.955" v="709" actId="20577"/>
          <ac:spMkLst>
            <pc:docMk/>
            <pc:sldMk cId="3394010896" sldId="266"/>
            <ac:spMk id="5" creationId="{F70DD545-1836-4996-A112-BE34A73DD593}"/>
          </ac:spMkLst>
        </pc:spChg>
        <pc:spChg chg="del">
          <ac:chgData name="Jenefer Silva Monteiro" userId="bb9653d8-75ff-41bd-8c0e-aae66cfce529" providerId="ADAL" clId="{AB32ABB6-36DE-46B3-8B64-4D983F625689}" dt="2021-02-02T18:23:43.827" v="687" actId="478"/>
          <ac:spMkLst>
            <pc:docMk/>
            <pc:sldMk cId="3394010896" sldId="266"/>
            <ac:spMk id="6" creationId="{8988FDFB-DEC2-44B7-9C57-59642FADEE3F}"/>
          </ac:spMkLst>
        </pc:spChg>
        <pc:spChg chg="del">
          <ac:chgData name="Jenefer Silva Monteiro" userId="bb9653d8-75ff-41bd-8c0e-aae66cfce529" providerId="ADAL" clId="{AB32ABB6-36DE-46B3-8B64-4D983F625689}" dt="2021-02-02T18:23:43.827" v="687" actId="478"/>
          <ac:spMkLst>
            <pc:docMk/>
            <pc:sldMk cId="3394010896" sldId="266"/>
            <ac:spMk id="7" creationId="{7C7146CF-3CBE-4BB6-9B5C-199B83267ECD}"/>
          </ac:spMkLst>
        </pc:spChg>
        <pc:spChg chg="del">
          <ac:chgData name="Jenefer Silva Monteiro" userId="bb9653d8-75ff-41bd-8c0e-aae66cfce529" providerId="ADAL" clId="{AB32ABB6-36DE-46B3-8B64-4D983F625689}" dt="2021-02-02T18:23:43.827" v="687" actId="478"/>
          <ac:spMkLst>
            <pc:docMk/>
            <pc:sldMk cId="3394010896" sldId="266"/>
            <ac:spMk id="9" creationId="{0607D1B6-1770-48A9-A4A2-DBFE36EA292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08A2BB-B202-4B19-A93F-80E134E57F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7BA6E2-8D72-4BE6-9C37-79CEA764B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1F02104-7265-470E-8F94-FAEA7641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7817B9-DAEA-48C4-A0DD-AD80B03C2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FCB4BB9-688F-430E-AFFD-07F24AB15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51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BAA7A0-819B-458B-8841-2577FBBA8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65CFAAC-D5EB-4B64-A2EF-853CFDA9F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AA5297-04F9-415D-A2F0-E8B686A87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1839D2-43BF-4413-8AEB-ED0A42A9C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BDDD57-BD1B-4901-A991-301615E3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7252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523AC68-4301-442A-8B39-DB87E2D197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BD3FBC3-FDEA-4A42-B474-27ED957FFC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B6B958-ADA9-43AB-B7C4-EBE9FE269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565F01-85C0-46BB-90E2-7411564D5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1BBE70-0EDA-4FEC-A175-05045FD17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9596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574AD4-1014-4569-9D3E-0A4FDF9E5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E95376-245F-476F-9CC3-7648898CA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D86086-3E09-4E50-B292-4571F3B5F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2F18FE0-7243-4996-AE19-D7710485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46AE5E-F8C8-47E4-8F2D-874FDAEE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2550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86CF69-C651-4D98-893C-D1D0786B0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5D746BD-8667-413A-8D6F-EBEB6B7A8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AE0AA7-BB8C-4301-BF43-CF509418E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585FA8-58D6-4184-BD58-53869193F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805FBE-050C-43BC-A582-492EE3D84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3908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C35728-ECEC-4790-962B-8A9D8190F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9C36FF-A098-4B70-814B-E7A2EE8EEF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ADA0B7D-247A-4EDD-9A28-09271086F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38E5D0B-D862-43FC-A7C4-168DA8498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A9A780-8679-4FF0-9A9E-58CD511D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32FE94-63C9-46A4-A353-0DD6AA1A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21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848A7E-754A-4E9B-9C2D-1FEF0EA57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4384F04-89C3-4503-8554-C4D573405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EF5D8AD-710B-4A8F-813E-10F72C9DC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4AD4035-7330-4807-BC38-E15777376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F34B8FE-2147-47B0-8F19-7359590129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C7CBC55-3A77-4E53-B873-61DC35DE2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E53C030-A78F-4547-B3BA-950B86CB6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B4D1F49-7922-4916-8A8A-38568019D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1558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BA0172-39A4-4F51-B812-B7CF1B798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6C6F998-BBE1-4B1B-9349-134FA98D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38B383B-635C-4A05-9D23-4EA2DC8BD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C8F2049-B782-49EB-BF78-F3D6AC2B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83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F18411A-3A1D-4F76-8AD5-28262CA68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B08C3C4-C8EA-4B8F-AB80-8F6138A1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9FFACB9-D894-4DE3-8DFB-558A9E196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932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93CB2A-EAC7-4370-AFA0-F73109EF6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94FBB6-0ECE-4483-BCDB-D987BB7AB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070D88E-7973-48D5-8C0E-C681FD39F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17DCC96-E16E-432D-A7E0-BA625CD31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AD23559-6FC5-4FDC-8F81-D5528C233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482E43-273D-404B-97C8-ADBF725B2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5684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A7A1D9-2C3E-48F1-AD36-7B21B319C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3EEC749-CEEA-4EB7-BFA0-EFF9C3C4D9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20B1958-ADF8-48F8-97AC-7F82AA9544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D3A5F9A-6201-4691-9B1E-286FA52ED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49F64C-27BF-4321-976D-14AA22962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4250A1D-DD42-4029-B200-6C8D6EBC4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6252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C02A7F3-93A0-4458-A2A2-3E178C860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386D4E3-722C-418D-91D8-C91BA9489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E1BF20-851C-4675-BD9B-82E2BBDB80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30C0B-0702-4662-BB8D-34FC8C9F67C7}" type="datetimeFigureOut">
              <a:rPr lang="pt-BR" smtClean="0"/>
              <a:t>18/02/2021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09B3A7-D0AF-4F9E-A050-A40082991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B8EF8F-285B-4195-9BE2-0CFEF7B5D2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DD2FC-2A76-47CA-AAF0-715033CE7F7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993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F2D1F-0A05-47B2-A2D5-9570B81A4E9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4D4D96-125C-44FA-B9BF-36EAF950FF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Uma imagem contendo Texto&#10;&#10;Descrição gerada automaticamente">
            <a:extLst>
              <a:ext uri="{FF2B5EF4-FFF2-40B4-BE49-F238E27FC236}">
                <a16:creationId xmlns:a16="http://schemas.microsoft.com/office/drawing/2014/main" id="{8E6A67CB-2550-4E86-8039-4101E0C72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118"/>
            <a:ext cx="12226899" cy="6878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24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" y="0"/>
            <a:ext cx="12209095" cy="6858000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4BA88121-C4A1-428C-AED1-5BBD858D673E}"/>
              </a:ext>
            </a:extLst>
          </p:cNvPr>
          <p:cNvGrpSpPr/>
          <p:nvPr/>
        </p:nvGrpSpPr>
        <p:grpSpPr>
          <a:xfrm>
            <a:off x="2742974" y="1537491"/>
            <a:ext cx="6706051" cy="3962983"/>
            <a:chOff x="1675485" y="367909"/>
            <a:chExt cx="6706051" cy="3962983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55AA7EFA-E7AE-494C-926F-612AED094966}"/>
                </a:ext>
              </a:extLst>
            </p:cNvPr>
            <p:cNvGrpSpPr/>
            <p:nvPr/>
          </p:nvGrpSpPr>
          <p:grpSpPr>
            <a:xfrm>
              <a:off x="1675485" y="367909"/>
              <a:ext cx="6706051" cy="3962983"/>
              <a:chOff x="1675485" y="367909"/>
              <a:chExt cx="6706051" cy="3962983"/>
            </a:xfrm>
          </p:grpSpPr>
          <p:grpSp>
            <p:nvGrpSpPr>
              <p:cNvPr id="12" name="Agrupar 11">
                <a:extLst>
                  <a:ext uri="{FF2B5EF4-FFF2-40B4-BE49-F238E27FC236}">
                    <a16:creationId xmlns:a16="http://schemas.microsoft.com/office/drawing/2014/main" id="{E9D10343-49B2-47E2-A01B-05D70B33E2F3}"/>
                  </a:ext>
                </a:extLst>
              </p:cNvPr>
              <p:cNvGrpSpPr/>
              <p:nvPr/>
            </p:nvGrpSpPr>
            <p:grpSpPr>
              <a:xfrm>
                <a:off x="1675485" y="2794424"/>
                <a:ext cx="5521605" cy="1536468"/>
                <a:chOff x="1241218" y="483532"/>
                <a:chExt cx="5392904" cy="1383011"/>
              </a:xfrm>
            </p:grpSpPr>
            <p:sp>
              <p:nvSpPr>
                <p:cNvPr id="28" name="Retângulo 27">
                  <a:extLst>
                    <a:ext uri="{FF2B5EF4-FFF2-40B4-BE49-F238E27FC236}">
                      <a16:creationId xmlns:a16="http://schemas.microsoft.com/office/drawing/2014/main" id="{9AA2B2F1-D026-491F-B5DC-C6028369A5BC}"/>
                    </a:ext>
                  </a:extLst>
                </p:cNvPr>
                <p:cNvSpPr/>
                <p:nvPr/>
              </p:nvSpPr>
              <p:spPr>
                <a:xfrm>
                  <a:off x="4844575" y="1403166"/>
                  <a:ext cx="595561" cy="427418"/>
                </a:xfrm>
                <a:prstGeom prst="rect">
                  <a:avLst/>
                </a:prstGeom>
                <a:noFill/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33" name="Retângulo 32">
                  <a:extLst>
                    <a:ext uri="{FF2B5EF4-FFF2-40B4-BE49-F238E27FC236}">
                      <a16:creationId xmlns:a16="http://schemas.microsoft.com/office/drawing/2014/main" id="{4EBCA36A-A340-45C4-8739-D259005E471A}"/>
                    </a:ext>
                  </a:extLst>
                </p:cNvPr>
                <p:cNvSpPr/>
                <p:nvPr/>
              </p:nvSpPr>
              <p:spPr>
                <a:xfrm>
                  <a:off x="4843029" y="976107"/>
                  <a:ext cx="595561" cy="427418"/>
                </a:xfrm>
                <a:prstGeom prst="rect">
                  <a:avLst/>
                </a:prstGeom>
                <a:noFill/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34" name="Retângulo 33">
                  <a:extLst>
                    <a:ext uri="{FF2B5EF4-FFF2-40B4-BE49-F238E27FC236}">
                      <a16:creationId xmlns:a16="http://schemas.microsoft.com/office/drawing/2014/main" id="{9851B6F1-B02E-42C3-9A79-FA573DAD9AED}"/>
                    </a:ext>
                  </a:extLst>
                </p:cNvPr>
                <p:cNvSpPr/>
                <p:nvPr/>
              </p:nvSpPr>
              <p:spPr>
                <a:xfrm>
                  <a:off x="4233239" y="967230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51" name="Retângulo 50">
                  <a:extLst>
                    <a:ext uri="{FF2B5EF4-FFF2-40B4-BE49-F238E27FC236}">
                      <a16:creationId xmlns:a16="http://schemas.microsoft.com/office/drawing/2014/main" id="{C8208F62-D1BB-435B-811A-FFF877358FDB}"/>
                    </a:ext>
                  </a:extLst>
                </p:cNvPr>
                <p:cNvSpPr/>
                <p:nvPr/>
              </p:nvSpPr>
              <p:spPr>
                <a:xfrm>
                  <a:off x="5451223" y="966582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52" name="Retângulo 51">
                  <a:extLst>
                    <a:ext uri="{FF2B5EF4-FFF2-40B4-BE49-F238E27FC236}">
                      <a16:creationId xmlns:a16="http://schemas.microsoft.com/office/drawing/2014/main" id="{964258E1-1CEE-4CAB-B02B-05046C1CB53E}"/>
                    </a:ext>
                  </a:extLst>
                </p:cNvPr>
                <p:cNvSpPr/>
                <p:nvPr/>
              </p:nvSpPr>
              <p:spPr>
                <a:xfrm>
                  <a:off x="6038561" y="967499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53" name="Retângulo 52">
                  <a:extLst>
                    <a:ext uri="{FF2B5EF4-FFF2-40B4-BE49-F238E27FC236}">
                      <a16:creationId xmlns:a16="http://schemas.microsoft.com/office/drawing/2014/main" id="{28823076-2A48-4E3C-917A-1D61CABBF7F8}"/>
                    </a:ext>
                  </a:extLst>
                </p:cNvPr>
                <p:cNvSpPr/>
                <p:nvPr/>
              </p:nvSpPr>
              <p:spPr>
                <a:xfrm>
                  <a:off x="3025034" y="1403166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59" name="Retângulo 58">
                  <a:extLst>
                    <a:ext uri="{FF2B5EF4-FFF2-40B4-BE49-F238E27FC236}">
                      <a16:creationId xmlns:a16="http://schemas.microsoft.com/office/drawing/2014/main" id="{70505BB8-7544-4063-A828-83A27A71FA3D}"/>
                    </a:ext>
                  </a:extLst>
                </p:cNvPr>
                <p:cNvSpPr/>
                <p:nvPr/>
              </p:nvSpPr>
              <p:spPr>
                <a:xfrm>
                  <a:off x="5452983" y="1404041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66" name="Retângulo 65">
                  <a:extLst>
                    <a:ext uri="{FF2B5EF4-FFF2-40B4-BE49-F238E27FC236}">
                      <a16:creationId xmlns:a16="http://schemas.microsoft.com/office/drawing/2014/main" id="{D608C8B8-2D37-41A2-9D30-9A4E4E761CEB}"/>
                    </a:ext>
                  </a:extLst>
                </p:cNvPr>
                <p:cNvSpPr/>
                <p:nvPr/>
              </p:nvSpPr>
              <p:spPr>
                <a:xfrm>
                  <a:off x="4242741" y="1408564"/>
                  <a:ext cx="595561" cy="427418"/>
                </a:xfrm>
                <a:prstGeom prst="rect">
                  <a:avLst/>
                </a:prstGeom>
                <a:solidFill>
                  <a:schemeClr val="bg1"/>
                </a:solidFill>
                <a:ln w="76200">
                  <a:solidFill>
                    <a:srgbClr val="00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dirty="0">
                    <a:solidFill>
                      <a:srgbClr val="006666"/>
                    </a:solidFill>
                  </a:endParaRPr>
                </a:p>
              </p:txBody>
            </p:sp>
            <p:sp>
              <p:nvSpPr>
                <p:cNvPr id="78" name="CaixaDeTexto 77">
                  <a:extLst>
                    <a:ext uri="{FF2B5EF4-FFF2-40B4-BE49-F238E27FC236}">
                      <a16:creationId xmlns:a16="http://schemas.microsoft.com/office/drawing/2014/main" id="{263E5EF9-A480-4F19-81CD-B63C3C3D634E}"/>
                    </a:ext>
                  </a:extLst>
                </p:cNvPr>
                <p:cNvSpPr txBox="1"/>
                <p:nvPr/>
              </p:nvSpPr>
              <p:spPr>
                <a:xfrm>
                  <a:off x="4921742" y="1009779"/>
                  <a:ext cx="430924" cy="415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400" b="1" dirty="0">
                      <a:solidFill>
                        <a:srgbClr val="00666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dobe Fan Heiti Std B" panose="020B0700000000000000" pitchFamily="34" charset="-128"/>
                      <a:ea typeface="Adobe Fan Heiti Std B" panose="020B0700000000000000" pitchFamily="34" charset="-128"/>
                    </a:rPr>
                    <a:t>A</a:t>
                  </a:r>
                </a:p>
              </p:txBody>
            </p:sp>
            <p:sp>
              <p:nvSpPr>
                <p:cNvPr id="79" name="CaixaDeTexto 78">
                  <a:extLst>
                    <a:ext uri="{FF2B5EF4-FFF2-40B4-BE49-F238E27FC236}">
                      <a16:creationId xmlns:a16="http://schemas.microsoft.com/office/drawing/2014/main" id="{CF284B3B-0103-4BAD-B569-D961737CBB71}"/>
                    </a:ext>
                  </a:extLst>
                </p:cNvPr>
                <p:cNvSpPr txBox="1"/>
                <p:nvPr/>
              </p:nvSpPr>
              <p:spPr>
                <a:xfrm>
                  <a:off x="4935052" y="1450987"/>
                  <a:ext cx="430924" cy="41555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t-BR" sz="2400" b="1" dirty="0">
                      <a:solidFill>
                        <a:srgbClr val="00666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dobe Fan Heiti Std B" panose="020B0700000000000000" pitchFamily="34" charset="-128"/>
                      <a:ea typeface="Adobe Fan Heiti Std B" panose="020B0700000000000000" pitchFamily="34" charset="-128"/>
                    </a:rPr>
                    <a:t>O</a:t>
                  </a:r>
                </a:p>
              </p:txBody>
            </p:sp>
            <p:sp>
              <p:nvSpPr>
                <p:cNvPr id="84" name="Elipse 83">
                  <a:extLst>
                    <a:ext uri="{FF2B5EF4-FFF2-40B4-BE49-F238E27FC236}">
                      <a16:creationId xmlns:a16="http://schemas.microsoft.com/office/drawing/2014/main" id="{EE55754B-470E-478F-8A30-C6E855B6307F}"/>
                    </a:ext>
                  </a:extLst>
                </p:cNvPr>
                <p:cNvSpPr/>
                <p:nvPr/>
              </p:nvSpPr>
              <p:spPr>
                <a:xfrm>
                  <a:off x="1241218" y="483532"/>
                  <a:ext cx="438645" cy="406706"/>
                </a:xfrm>
                <a:prstGeom prst="ellipse">
                  <a:avLst/>
                </a:prstGeom>
                <a:noFill/>
                <a:ln>
                  <a:solidFill>
                    <a:srgbClr val="006666"/>
                  </a:solidFill>
                </a:ln>
                <a:effectLst>
                  <a:outerShdw blurRad="127000" dist="38100" dir="2700000" algn="ctr">
                    <a:srgbClr val="000000">
                      <a:alpha val="45000"/>
                    </a:srgbClr>
                  </a:outerShdw>
                </a:effectLst>
                <a:scene3d>
                  <a:camera prst="perspectiveFront" fov="2700000">
                    <a:rot lat="20376000" lon="1938000" rev="20112001"/>
                  </a:camera>
                  <a:lightRig rig="soft" dir="t">
                    <a:rot lat="0" lon="0" rev="0"/>
                  </a:lightRig>
                </a:scene3d>
                <a:sp3d prstMaterial="translucentPowder">
                  <a:bevelT w="2032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2800" dirty="0">
                      <a:solidFill>
                        <a:srgbClr val="006666"/>
                      </a:solidFill>
                      <a:latin typeface="Adobe Gothic Std B" panose="020B0800000000000000" pitchFamily="34" charset="-128"/>
                      <a:ea typeface="Adobe Gothic Std B" panose="020B0800000000000000" pitchFamily="34" charset="-128"/>
                    </a:rPr>
                    <a:t>f</a:t>
                  </a:r>
                </a:p>
              </p:txBody>
            </p:sp>
            <p:sp>
              <p:nvSpPr>
                <p:cNvPr id="86" name="Elipse 85">
                  <a:extLst>
                    <a:ext uri="{FF2B5EF4-FFF2-40B4-BE49-F238E27FC236}">
                      <a16:creationId xmlns:a16="http://schemas.microsoft.com/office/drawing/2014/main" id="{5015538A-420F-47D9-BB26-EE45013751E5}"/>
                    </a:ext>
                  </a:extLst>
                </p:cNvPr>
                <p:cNvSpPr/>
                <p:nvPr/>
              </p:nvSpPr>
              <p:spPr>
                <a:xfrm>
                  <a:off x="3043802" y="987294"/>
                  <a:ext cx="438645" cy="406706"/>
                </a:xfrm>
                <a:prstGeom prst="ellipse">
                  <a:avLst/>
                </a:prstGeom>
                <a:noFill/>
                <a:ln>
                  <a:solidFill>
                    <a:srgbClr val="006666"/>
                  </a:solidFill>
                </a:ln>
                <a:effectLst>
                  <a:outerShdw blurRad="127000" dist="38100" dir="2700000" algn="ctr">
                    <a:srgbClr val="000000">
                      <a:alpha val="45000"/>
                    </a:srgbClr>
                  </a:outerShdw>
                </a:effectLst>
                <a:scene3d>
                  <a:camera prst="perspectiveFront" fov="2700000">
                    <a:rot lat="20376000" lon="1938000" rev="20112001"/>
                  </a:camera>
                  <a:lightRig rig="soft" dir="t">
                    <a:rot lat="0" lon="0" rev="0"/>
                  </a:lightRig>
                </a:scene3d>
                <a:sp3d prstMaterial="translucentPowder">
                  <a:bevelT w="2032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2800" dirty="0">
                      <a:solidFill>
                        <a:srgbClr val="006666"/>
                      </a:solidFill>
                      <a:latin typeface="Adobe Gothic Std B" panose="020B0800000000000000" pitchFamily="34" charset="-128"/>
                      <a:ea typeface="Adobe Gothic Std B" panose="020B0800000000000000" pitchFamily="34" charset="-128"/>
                    </a:rPr>
                    <a:t>g</a:t>
                  </a:r>
                </a:p>
              </p:txBody>
            </p:sp>
            <p:sp>
              <p:nvSpPr>
                <p:cNvPr id="87" name="Elipse 86">
                  <a:extLst>
                    <a:ext uri="{FF2B5EF4-FFF2-40B4-BE49-F238E27FC236}">
                      <a16:creationId xmlns:a16="http://schemas.microsoft.com/office/drawing/2014/main" id="{4D2D393E-78E2-4FF1-AC66-E6D99EEAE8F7}"/>
                    </a:ext>
                  </a:extLst>
                </p:cNvPr>
                <p:cNvSpPr/>
                <p:nvPr/>
              </p:nvSpPr>
              <p:spPr>
                <a:xfrm>
                  <a:off x="2482178" y="1413093"/>
                  <a:ext cx="438645" cy="406706"/>
                </a:xfrm>
                <a:prstGeom prst="ellipse">
                  <a:avLst/>
                </a:prstGeom>
                <a:noFill/>
                <a:ln>
                  <a:solidFill>
                    <a:srgbClr val="006666"/>
                  </a:solidFill>
                </a:ln>
                <a:effectLst>
                  <a:outerShdw blurRad="127000" dist="38100" dir="2700000" algn="ctr">
                    <a:srgbClr val="000000">
                      <a:alpha val="45000"/>
                    </a:srgbClr>
                  </a:outerShdw>
                </a:effectLst>
                <a:scene3d>
                  <a:camera prst="perspectiveFront" fov="2700000">
                    <a:rot lat="20376000" lon="1938000" rev="20112001"/>
                  </a:camera>
                  <a:lightRig rig="soft" dir="t">
                    <a:rot lat="0" lon="0" rev="0"/>
                  </a:lightRig>
                </a:scene3d>
                <a:sp3d prstMaterial="translucentPowder">
                  <a:bevelT w="2032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2800" dirty="0">
                      <a:solidFill>
                        <a:srgbClr val="006666"/>
                      </a:solidFill>
                      <a:latin typeface="Adobe Gothic Std B" panose="020B0800000000000000" pitchFamily="34" charset="-128"/>
                      <a:ea typeface="Adobe Gothic Std B" panose="020B0800000000000000" pitchFamily="34" charset="-128"/>
                    </a:rPr>
                    <a:t>h</a:t>
                  </a:r>
                </a:p>
              </p:txBody>
            </p:sp>
          </p:grpSp>
          <p:grpSp>
            <p:nvGrpSpPr>
              <p:cNvPr id="72" name="Agrupar 71">
                <a:extLst>
                  <a:ext uri="{FF2B5EF4-FFF2-40B4-BE49-F238E27FC236}">
                    <a16:creationId xmlns:a16="http://schemas.microsoft.com/office/drawing/2014/main" id="{6628A0AD-F912-4C72-9C71-CA63C13E2783}"/>
                  </a:ext>
                </a:extLst>
              </p:cNvPr>
              <p:cNvGrpSpPr/>
              <p:nvPr/>
            </p:nvGrpSpPr>
            <p:grpSpPr>
              <a:xfrm>
                <a:off x="2255159" y="367909"/>
                <a:ext cx="6126377" cy="3929801"/>
                <a:chOff x="3937406" y="1545039"/>
                <a:chExt cx="6126377" cy="3537307"/>
              </a:xfrm>
            </p:grpSpPr>
            <p:sp>
              <p:nvSpPr>
                <p:cNvPr id="73" name="Elipse 72">
                  <a:extLst>
                    <a:ext uri="{FF2B5EF4-FFF2-40B4-BE49-F238E27FC236}">
                      <a16:creationId xmlns:a16="http://schemas.microsoft.com/office/drawing/2014/main" id="{A0FADB98-360C-4CEA-9452-BDED6345A69F}"/>
                    </a:ext>
                  </a:extLst>
                </p:cNvPr>
                <p:cNvSpPr/>
                <p:nvPr/>
              </p:nvSpPr>
              <p:spPr>
                <a:xfrm>
                  <a:off x="4633542" y="3268749"/>
                  <a:ext cx="438645" cy="406706"/>
                </a:xfrm>
                <a:prstGeom prst="ellipse">
                  <a:avLst/>
                </a:prstGeom>
                <a:noFill/>
                <a:ln>
                  <a:solidFill>
                    <a:srgbClr val="006666"/>
                  </a:solidFill>
                </a:ln>
                <a:effectLst>
                  <a:outerShdw blurRad="127000" dist="38100" dir="2700000" algn="ctr">
                    <a:srgbClr val="000000">
                      <a:alpha val="45000"/>
                    </a:srgbClr>
                  </a:outerShdw>
                </a:effectLst>
                <a:scene3d>
                  <a:camera prst="perspectiveFront" fov="2700000">
                    <a:rot lat="20376000" lon="1938000" rev="20112001"/>
                  </a:camera>
                  <a:lightRig rig="soft" dir="t">
                    <a:rot lat="0" lon="0" rev="0"/>
                  </a:lightRig>
                </a:scene3d>
                <a:sp3d prstMaterial="translucentPowder">
                  <a:bevelT w="2032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pt-BR" sz="2800" dirty="0">
                      <a:solidFill>
                        <a:srgbClr val="006666"/>
                      </a:solidFill>
                      <a:latin typeface="Adobe Gothic Std B" panose="020B0800000000000000" pitchFamily="34" charset="-128"/>
                      <a:ea typeface="Adobe Gothic Std B" panose="020B0800000000000000" pitchFamily="34" charset="-128"/>
                    </a:rPr>
                    <a:t>e</a:t>
                  </a:r>
                </a:p>
              </p:txBody>
            </p:sp>
            <p:grpSp>
              <p:nvGrpSpPr>
                <p:cNvPr id="74" name="Agrupar 73">
                  <a:extLst>
                    <a:ext uri="{FF2B5EF4-FFF2-40B4-BE49-F238E27FC236}">
                      <a16:creationId xmlns:a16="http://schemas.microsoft.com/office/drawing/2014/main" id="{662775F7-6E2C-4D26-A6D2-717558966FEA}"/>
                    </a:ext>
                  </a:extLst>
                </p:cNvPr>
                <p:cNvGrpSpPr/>
                <p:nvPr/>
              </p:nvGrpSpPr>
              <p:grpSpPr>
                <a:xfrm>
                  <a:off x="3937406" y="1545039"/>
                  <a:ext cx="6126377" cy="3537307"/>
                  <a:chOff x="2958412" y="1539314"/>
                  <a:chExt cx="6126377" cy="3537307"/>
                </a:xfrm>
              </p:grpSpPr>
              <p:grpSp>
                <p:nvGrpSpPr>
                  <p:cNvPr id="76" name="Agrupar 75">
                    <a:extLst>
                      <a:ext uri="{FF2B5EF4-FFF2-40B4-BE49-F238E27FC236}">
                        <a16:creationId xmlns:a16="http://schemas.microsoft.com/office/drawing/2014/main" id="{4B84250D-4AE2-4C56-A18E-C5740F2047C9}"/>
                      </a:ext>
                    </a:extLst>
                  </p:cNvPr>
                  <p:cNvGrpSpPr/>
                  <p:nvPr/>
                </p:nvGrpSpPr>
                <p:grpSpPr>
                  <a:xfrm>
                    <a:off x="2958412" y="1539314"/>
                    <a:ext cx="6126377" cy="3537307"/>
                    <a:chOff x="1794371" y="1137193"/>
                    <a:chExt cx="5983576" cy="3537307"/>
                  </a:xfrm>
                </p:grpSpPr>
                <p:sp>
                  <p:nvSpPr>
                    <p:cNvPr id="93" name="Retângulo 92">
                      <a:extLst>
                        <a:ext uri="{FF2B5EF4-FFF2-40B4-BE49-F238E27FC236}">
                          <a16:creationId xmlns:a16="http://schemas.microsoft.com/office/drawing/2014/main" id="{ACAC907D-1F15-4778-A34A-7A138E7EEB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2793" y="1615090"/>
                      <a:ext cx="595561" cy="427418"/>
                    </a:xfrm>
                    <a:prstGeom prst="rect">
                      <a:avLst/>
                    </a:prstGeom>
                    <a:noFill/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94" name="Retângulo 93">
                      <a:extLst>
                        <a:ext uri="{FF2B5EF4-FFF2-40B4-BE49-F238E27FC236}">
                          <a16:creationId xmlns:a16="http://schemas.microsoft.com/office/drawing/2014/main" id="{74592089-940A-4FC3-A4DE-8E2BDC6D0B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2793" y="2042508"/>
                      <a:ext cx="595561" cy="427418"/>
                    </a:xfrm>
                    <a:prstGeom prst="rect">
                      <a:avLst/>
                    </a:prstGeom>
                    <a:noFill/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95" name="Retângulo 94">
                      <a:extLst>
                        <a:ext uri="{FF2B5EF4-FFF2-40B4-BE49-F238E27FC236}">
                          <a16:creationId xmlns:a16="http://schemas.microsoft.com/office/drawing/2014/main" id="{812F7378-FB6C-466E-A5C9-CBBEF29569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2793" y="2469926"/>
                      <a:ext cx="595561" cy="427418"/>
                    </a:xfrm>
                    <a:prstGeom prst="rect">
                      <a:avLst/>
                    </a:prstGeom>
                    <a:noFill/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96" name="Retângulo 95">
                      <a:extLst>
                        <a:ext uri="{FF2B5EF4-FFF2-40B4-BE49-F238E27FC236}">
                          <a16:creationId xmlns:a16="http://schemas.microsoft.com/office/drawing/2014/main" id="{AC2EB446-4761-4702-BCD1-0242080E9E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2793" y="2906914"/>
                      <a:ext cx="595561" cy="433576"/>
                    </a:xfrm>
                    <a:prstGeom prst="rect">
                      <a:avLst/>
                    </a:prstGeom>
                    <a:noFill/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98" name="Retângulo 97">
                      <a:extLst>
                        <a:ext uri="{FF2B5EF4-FFF2-40B4-BE49-F238E27FC236}">
                          <a16:creationId xmlns:a16="http://schemas.microsoft.com/office/drawing/2014/main" id="{EC2FD8AF-E116-4BD7-AB43-92374C8A18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2793" y="1187672"/>
                      <a:ext cx="595561" cy="427418"/>
                    </a:xfrm>
                    <a:prstGeom prst="rect">
                      <a:avLst/>
                    </a:prstGeom>
                    <a:noFill/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00" name="Retângulo 99">
                      <a:extLst>
                        <a:ext uri="{FF2B5EF4-FFF2-40B4-BE49-F238E27FC236}">
                          <a16:creationId xmlns:a16="http://schemas.microsoft.com/office/drawing/2014/main" id="{DDD4C224-0EFB-4C5B-BBA2-2912CA0C8E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90711" y="3359220"/>
                      <a:ext cx="595561" cy="43208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03" name="Retângulo 102">
                      <a:extLst>
                        <a:ext uri="{FF2B5EF4-FFF2-40B4-BE49-F238E27FC236}">
                          <a16:creationId xmlns:a16="http://schemas.microsoft.com/office/drawing/2014/main" id="{0C352E51-2D1C-4A01-BBF2-3638D1B742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4754" y="1606428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04" name="Retângulo 103">
                      <a:extLst>
                        <a:ext uri="{FF2B5EF4-FFF2-40B4-BE49-F238E27FC236}">
                          <a16:creationId xmlns:a16="http://schemas.microsoft.com/office/drawing/2014/main" id="{3CB81CD6-0FE4-413D-9A3C-DF6034D775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07683" y="2042508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06" name="Retângulo 105">
                      <a:extLst>
                        <a:ext uri="{FF2B5EF4-FFF2-40B4-BE49-F238E27FC236}">
                          <a16:creationId xmlns:a16="http://schemas.microsoft.com/office/drawing/2014/main" id="{6D259A21-2F12-4DDC-AEB7-A3FB3E4B1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13858" y="4247082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08" name="Retângulo 107">
                      <a:extLst>
                        <a:ext uri="{FF2B5EF4-FFF2-40B4-BE49-F238E27FC236}">
                          <a16:creationId xmlns:a16="http://schemas.microsoft.com/office/drawing/2014/main" id="{252B9EAA-EAD2-47F3-A858-EEF54237F1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75091" y="2030433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09" name="Retângulo 108">
                      <a:extLst>
                        <a:ext uri="{FF2B5EF4-FFF2-40B4-BE49-F238E27FC236}">
                          <a16:creationId xmlns:a16="http://schemas.microsoft.com/office/drawing/2014/main" id="{4D3F8A7B-E349-4A98-A3EF-2F5DDEFA96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09515" y="3360629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10" name="Retângulo 109">
                      <a:extLst>
                        <a:ext uri="{FF2B5EF4-FFF2-40B4-BE49-F238E27FC236}">
                          <a16:creationId xmlns:a16="http://schemas.microsoft.com/office/drawing/2014/main" id="{8778A63A-8F8C-44CF-A45B-E46E0FE302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13858" y="3360629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11" name="Retângulo 110">
                      <a:extLst>
                        <a:ext uri="{FF2B5EF4-FFF2-40B4-BE49-F238E27FC236}">
                          <a16:creationId xmlns:a16="http://schemas.microsoft.com/office/drawing/2014/main" id="{4B63C30C-D51C-4553-BE87-482215F2F49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27134" y="3360966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12" name="Retângulo 111">
                      <a:extLst>
                        <a:ext uri="{FF2B5EF4-FFF2-40B4-BE49-F238E27FC236}">
                          <a16:creationId xmlns:a16="http://schemas.microsoft.com/office/drawing/2014/main" id="{27FCF7C2-5805-4729-9513-16646D5364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23730" y="2916765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14" name="Retângulo 113">
                      <a:extLst>
                        <a:ext uri="{FF2B5EF4-FFF2-40B4-BE49-F238E27FC236}">
                          <a16:creationId xmlns:a16="http://schemas.microsoft.com/office/drawing/2014/main" id="{0FE7494A-B778-4D21-B641-7997D38122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7542" y="2897298"/>
                      <a:ext cx="595561" cy="42405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16" name="Retângulo 115">
                      <a:extLst>
                        <a:ext uri="{FF2B5EF4-FFF2-40B4-BE49-F238E27FC236}">
                          <a16:creationId xmlns:a16="http://schemas.microsoft.com/office/drawing/2014/main" id="{214EE1DF-C59A-4266-9D94-0ED8FB1517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09607" y="1186784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17" name="Retângulo 116">
                      <a:extLst>
                        <a:ext uri="{FF2B5EF4-FFF2-40B4-BE49-F238E27FC236}">
                          <a16:creationId xmlns:a16="http://schemas.microsoft.com/office/drawing/2014/main" id="{CAC4B557-73BF-4D48-8C7F-0D38905EBA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8793" y="1187672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18" name="Retângulo 117">
                      <a:extLst>
                        <a:ext uri="{FF2B5EF4-FFF2-40B4-BE49-F238E27FC236}">
                          <a16:creationId xmlns:a16="http://schemas.microsoft.com/office/drawing/2014/main" id="{A9705B4F-DA7A-4695-A98F-79A342079F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88953" y="1187672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19" name="Retângulo 118">
                      <a:extLst>
                        <a:ext uri="{FF2B5EF4-FFF2-40B4-BE49-F238E27FC236}">
                          <a16:creationId xmlns:a16="http://schemas.microsoft.com/office/drawing/2014/main" id="{1CA60DF5-513D-4892-B6EF-3FC1EF2309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15749" y="3803046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20" name="Retângulo 119">
                      <a:extLst>
                        <a:ext uri="{FF2B5EF4-FFF2-40B4-BE49-F238E27FC236}">
                          <a16:creationId xmlns:a16="http://schemas.microsoft.com/office/drawing/2014/main" id="{93F23636-CF3D-4B7F-8AFC-6096A9C390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3116" y="2455918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21" name="Retângulo 120">
                      <a:extLst>
                        <a:ext uri="{FF2B5EF4-FFF2-40B4-BE49-F238E27FC236}">
                          <a16:creationId xmlns:a16="http://schemas.microsoft.com/office/drawing/2014/main" id="{AF4BE300-2DC9-4519-9F85-F0CDF217E0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14461" y="2463066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22" name="Retângulo 121">
                      <a:extLst>
                        <a:ext uri="{FF2B5EF4-FFF2-40B4-BE49-F238E27FC236}">
                          <a16:creationId xmlns:a16="http://schemas.microsoft.com/office/drawing/2014/main" id="{DC68B09D-B918-47F1-81A1-ECF7811E8A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10569" y="2041798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23" name="Retângulo 122">
                      <a:extLst>
                        <a:ext uri="{FF2B5EF4-FFF2-40B4-BE49-F238E27FC236}">
                          <a16:creationId xmlns:a16="http://schemas.microsoft.com/office/drawing/2014/main" id="{2351F9E4-0B0A-4B64-B176-144CB66336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25360" y="1615090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25" name="Retângulo 124">
                      <a:extLst>
                        <a:ext uri="{FF2B5EF4-FFF2-40B4-BE49-F238E27FC236}">
                          <a16:creationId xmlns:a16="http://schemas.microsoft.com/office/drawing/2014/main" id="{E91A3C65-8768-4292-8746-1C88FF9242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25360" y="2464841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26" name="Retângulo 125">
                      <a:extLst>
                        <a:ext uri="{FF2B5EF4-FFF2-40B4-BE49-F238E27FC236}">
                          <a16:creationId xmlns:a16="http://schemas.microsoft.com/office/drawing/2014/main" id="{5A0312D3-B705-4A49-A7D8-E18F040693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5807" y="2899333"/>
                      <a:ext cx="595561" cy="43177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28" name="Retângulo 127">
                      <a:extLst>
                        <a:ext uri="{FF2B5EF4-FFF2-40B4-BE49-F238E27FC236}">
                          <a16:creationId xmlns:a16="http://schemas.microsoft.com/office/drawing/2014/main" id="{FBD42CD5-3DDC-4DD5-B86F-9BFF67D846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07335" y="2021609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29" name="Retângulo 128">
                      <a:extLst>
                        <a:ext uri="{FF2B5EF4-FFF2-40B4-BE49-F238E27FC236}">
                          <a16:creationId xmlns:a16="http://schemas.microsoft.com/office/drawing/2014/main" id="{9DC1C061-D5ED-4C1D-A860-16A561EC98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99194" y="1609849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30" name="Retângulo 129">
                      <a:extLst>
                        <a:ext uri="{FF2B5EF4-FFF2-40B4-BE49-F238E27FC236}">
                          <a16:creationId xmlns:a16="http://schemas.microsoft.com/office/drawing/2014/main" id="{AE901E89-4346-483B-9F0E-9F4F1220C5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26979" y="3355757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31" name="Retângulo 130">
                      <a:extLst>
                        <a:ext uri="{FF2B5EF4-FFF2-40B4-BE49-F238E27FC236}">
                          <a16:creationId xmlns:a16="http://schemas.microsoft.com/office/drawing/2014/main" id="{1716557A-1AC5-455D-882B-119D1AA5FF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41949" y="3355651"/>
                      <a:ext cx="595561" cy="433852"/>
                    </a:xfrm>
                    <a:prstGeom prst="rect">
                      <a:avLst/>
                    </a:prstGeom>
                    <a:noFill/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32" name="Retângulo 131">
                      <a:extLst>
                        <a:ext uri="{FF2B5EF4-FFF2-40B4-BE49-F238E27FC236}">
                          <a16:creationId xmlns:a16="http://schemas.microsoft.com/office/drawing/2014/main" id="{446EEF60-AC8C-4730-9AF0-9675D05B53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94371" y="3364247"/>
                      <a:ext cx="595561" cy="42705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33" name="Retângulo 132">
                      <a:extLst>
                        <a:ext uri="{FF2B5EF4-FFF2-40B4-BE49-F238E27FC236}">
                          <a16:creationId xmlns:a16="http://schemas.microsoft.com/office/drawing/2014/main" id="{34242870-E45C-497D-A243-54B99A74D8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24670" y="2031180"/>
                      <a:ext cx="595561" cy="42741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35" name="Retângulo 134">
                      <a:extLst>
                        <a:ext uri="{FF2B5EF4-FFF2-40B4-BE49-F238E27FC236}">
                          <a16:creationId xmlns:a16="http://schemas.microsoft.com/office/drawing/2014/main" id="{6FAE09EC-BC9D-4CEC-8DE7-7ED0B1C61E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82386" y="1186779"/>
                      <a:ext cx="595561" cy="430086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76200">
                      <a:solidFill>
                        <a:srgbClr val="00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pt-BR" dirty="0">
                        <a:solidFill>
                          <a:srgbClr val="006666"/>
                        </a:solidFill>
                      </a:endParaRPr>
                    </a:p>
                  </p:txBody>
                </p:sp>
                <p:sp>
                  <p:nvSpPr>
                    <p:cNvPr id="136" name="CaixaDeTexto 135">
                      <a:extLst>
                        <a:ext uri="{FF2B5EF4-FFF2-40B4-BE49-F238E27FC236}">
                          <a16:creationId xmlns:a16="http://schemas.microsoft.com/office/drawing/2014/main" id="{1A8C6A46-731C-47EB-A073-BD5A338DB8F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01555" y="1202083"/>
                      <a:ext cx="430924" cy="41555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66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Fan Heiti Std B" panose="020B0700000000000000" pitchFamily="34" charset="-128"/>
                          <a:ea typeface="Adobe Fan Heiti Std B" panose="020B0700000000000000" pitchFamily="34" charset="-128"/>
                        </a:rPr>
                        <a:t>S</a:t>
                      </a:r>
                    </a:p>
                  </p:txBody>
                </p:sp>
                <p:sp>
                  <p:nvSpPr>
                    <p:cNvPr id="137" name="CaixaDeTexto 136">
                      <a:extLst>
                        <a:ext uri="{FF2B5EF4-FFF2-40B4-BE49-F238E27FC236}">
                          <a16:creationId xmlns:a16="http://schemas.microsoft.com/office/drawing/2014/main" id="{0D21E458-10E0-4C79-8AFF-B824FC89AE2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08731" y="1677356"/>
                      <a:ext cx="430924" cy="41555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66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Fan Heiti Std B" panose="020B0700000000000000" pitchFamily="34" charset="-128"/>
                          <a:ea typeface="Adobe Fan Heiti Std B" panose="020B0700000000000000" pitchFamily="34" charset="-128"/>
                        </a:rPr>
                        <a:t>A</a:t>
                      </a:r>
                    </a:p>
                  </p:txBody>
                </p:sp>
                <p:sp>
                  <p:nvSpPr>
                    <p:cNvPr id="138" name="CaixaDeTexto 137">
                      <a:extLst>
                        <a:ext uri="{FF2B5EF4-FFF2-40B4-BE49-F238E27FC236}">
                          <a16:creationId xmlns:a16="http://schemas.microsoft.com/office/drawing/2014/main" id="{D5FFE114-558A-4554-8D83-AA439DED7A9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02536" y="2081014"/>
                      <a:ext cx="430924" cy="41555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66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Fan Heiti Std B" panose="020B0700000000000000" pitchFamily="34" charset="-128"/>
                          <a:ea typeface="Adobe Fan Heiti Std B" panose="020B0700000000000000" pitchFamily="34" charset="-128"/>
                        </a:rPr>
                        <a:t>L</a:t>
                      </a:r>
                    </a:p>
                  </p:txBody>
                </p:sp>
                <p:sp>
                  <p:nvSpPr>
                    <p:cNvPr id="139" name="CaixaDeTexto 138">
                      <a:extLst>
                        <a:ext uri="{FF2B5EF4-FFF2-40B4-BE49-F238E27FC236}">
                          <a16:creationId xmlns:a16="http://schemas.microsoft.com/office/drawing/2014/main" id="{49A8B435-23C9-4394-97CF-4B28C309E14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07260" y="2501706"/>
                      <a:ext cx="430924" cy="41555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66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Fan Heiti Std B" panose="020B0700000000000000" pitchFamily="34" charset="-128"/>
                          <a:ea typeface="Adobe Fan Heiti Std B" panose="020B0700000000000000" pitchFamily="34" charset="-128"/>
                        </a:rPr>
                        <a:t>V</a:t>
                      </a:r>
                    </a:p>
                  </p:txBody>
                </p:sp>
                <p:sp>
                  <p:nvSpPr>
                    <p:cNvPr id="140" name="CaixaDeTexto 139">
                      <a:extLst>
                        <a:ext uri="{FF2B5EF4-FFF2-40B4-BE49-F238E27FC236}">
                          <a16:creationId xmlns:a16="http://schemas.microsoft.com/office/drawing/2014/main" id="{2D0521E7-82D1-4843-B466-17FA5CB8FA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03099" y="2987710"/>
                      <a:ext cx="430924" cy="41555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66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Fan Heiti Std B" panose="020B0700000000000000" pitchFamily="34" charset="-128"/>
                          <a:ea typeface="Adobe Fan Heiti Std B" panose="020B0700000000000000" pitchFamily="34" charset="-128"/>
                        </a:rPr>
                        <a:t>A</a:t>
                      </a:r>
                    </a:p>
                  </p:txBody>
                </p:sp>
                <p:sp>
                  <p:nvSpPr>
                    <p:cNvPr id="141" name="CaixaDeTexto 140">
                      <a:extLst>
                        <a:ext uri="{FF2B5EF4-FFF2-40B4-BE49-F238E27FC236}">
                          <a16:creationId xmlns:a16="http://schemas.microsoft.com/office/drawing/2014/main" id="{3A441F01-DA5B-43F5-A12B-62761BD7FD6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918711" y="3409196"/>
                      <a:ext cx="430924" cy="41555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66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dobe Fan Heiti Std B" panose="020B0700000000000000" pitchFamily="34" charset="-128"/>
                          <a:ea typeface="Adobe Fan Heiti Std B" panose="020B0700000000000000" pitchFamily="34" charset="-128"/>
                        </a:rPr>
                        <a:t>Ç</a:t>
                      </a:r>
                    </a:p>
                  </p:txBody>
                </p:sp>
                <p:sp>
                  <p:nvSpPr>
                    <p:cNvPr id="142" name="Elipse 141">
                      <a:extLst>
                        <a:ext uri="{FF2B5EF4-FFF2-40B4-BE49-F238E27FC236}">
                          <a16:creationId xmlns:a16="http://schemas.microsoft.com/office/drawing/2014/main" id="{BF2E187F-BF62-4878-9DB5-7610E4BF24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3222" y="1137193"/>
                      <a:ext cx="438645" cy="406706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6666"/>
                      </a:solidFill>
                    </a:ln>
                    <a:effectLst>
                      <a:outerShdw blurRad="127000" dist="38100" dir="2700000" algn="ctr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perspectiveFront" fov="2700000">
                        <a:rot lat="20376000" lon="1938000" rev="20112001"/>
                      </a:camera>
                      <a:lightRig rig="soft" dir="t">
                        <a:rot lat="0" lon="0" rev="0"/>
                      </a:lightRig>
                    </a:scene3d>
                    <a:sp3d prstMaterial="translucentPowder">
                      <a:bevelT w="203200" h="50800" prst="softRound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006666"/>
                          </a:solidFill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a</a:t>
                      </a:r>
                    </a:p>
                  </p:txBody>
                </p:sp>
                <p:sp>
                  <p:nvSpPr>
                    <p:cNvPr id="143" name="Elipse 142">
                      <a:extLst>
                        <a:ext uri="{FF2B5EF4-FFF2-40B4-BE49-F238E27FC236}">
                          <a16:creationId xmlns:a16="http://schemas.microsoft.com/office/drawing/2014/main" id="{BF58482E-FC1C-4E14-BB2E-98CA869863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17336" y="1597715"/>
                      <a:ext cx="438645" cy="406706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6666"/>
                      </a:solidFill>
                    </a:ln>
                    <a:effectLst>
                      <a:outerShdw blurRad="127000" dist="38100" dir="2700000" algn="ctr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perspectiveFront" fov="2700000">
                        <a:rot lat="20376000" lon="1938000" rev="20112001"/>
                      </a:camera>
                      <a:lightRig rig="soft" dir="t">
                        <a:rot lat="0" lon="0" rev="0"/>
                      </a:lightRig>
                    </a:scene3d>
                    <a:sp3d prstMaterial="translucentPowder">
                      <a:bevelT w="203200" h="50800" prst="softRound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006666"/>
                          </a:solidFill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b</a:t>
                      </a:r>
                    </a:p>
                  </p:txBody>
                </p:sp>
                <p:sp>
                  <p:nvSpPr>
                    <p:cNvPr id="144" name="Elipse 143">
                      <a:extLst>
                        <a:ext uri="{FF2B5EF4-FFF2-40B4-BE49-F238E27FC236}">
                          <a16:creationId xmlns:a16="http://schemas.microsoft.com/office/drawing/2014/main" id="{E8C9D0D7-B8E0-4017-9037-E066E3EF41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7948" y="2040789"/>
                      <a:ext cx="438645" cy="406706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6666"/>
                      </a:solidFill>
                    </a:ln>
                    <a:effectLst>
                      <a:outerShdw blurRad="127000" dist="38100" dir="2700000" algn="ctr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perspectiveFront" fov="2700000">
                        <a:rot lat="20376000" lon="1938000" rev="20112001"/>
                      </a:camera>
                      <a:lightRig rig="soft" dir="t">
                        <a:rot lat="0" lon="0" rev="0"/>
                      </a:lightRig>
                    </a:scene3d>
                    <a:sp3d prstMaterial="translucentPowder">
                      <a:bevelT w="203200" h="50800" prst="softRound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006666"/>
                          </a:solidFill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c</a:t>
                      </a:r>
                    </a:p>
                  </p:txBody>
                </p:sp>
                <p:sp>
                  <p:nvSpPr>
                    <p:cNvPr id="145" name="Elipse 144">
                      <a:extLst>
                        <a:ext uri="{FF2B5EF4-FFF2-40B4-BE49-F238E27FC236}">
                          <a16:creationId xmlns:a16="http://schemas.microsoft.com/office/drawing/2014/main" id="{374EEEE8-53D2-45A3-9BF5-4AEB6CBDB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90082" y="2479219"/>
                      <a:ext cx="438645" cy="406706"/>
                    </a:xfrm>
                    <a:prstGeom prst="ellipse">
                      <a:avLst/>
                    </a:prstGeom>
                    <a:noFill/>
                    <a:ln>
                      <a:solidFill>
                        <a:srgbClr val="006666"/>
                      </a:solidFill>
                    </a:ln>
                    <a:effectLst>
                      <a:outerShdw blurRad="127000" dist="38100" dir="2700000" algn="ctr">
                        <a:srgbClr val="000000">
                          <a:alpha val="45000"/>
                        </a:srgbClr>
                      </a:outerShdw>
                    </a:effectLst>
                    <a:scene3d>
                      <a:camera prst="perspectiveFront" fov="2700000">
                        <a:rot lat="20376000" lon="1938000" rev="20112001"/>
                      </a:camera>
                      <a:lightRig rig="soft" dir="t">
                        <a:rot lat="0" lon="0" rev="0"/>
                      </a:lightRig>
                    </a:scene3d>
                    <a:sp3d prstMaterial="translucentPowder">
                      <a:bevelT w="203200" h="50800" prst="softRound"/>
                    </a:sp3d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pt-BR" sz="2800" dirty="0">
                          <a:solidFill>
                            <a:srgbClr val="006666"/>
                          </a:solidFill>
                          <a:latin typeface="Adobe Gothic Std B" panose="020B0800000000000000" pitchFamily="34" charset="-128"/>
                          <a:ea typeface="Adobe Gothic Std B" panose="020B0800000000000000" pitchFamily="34" charset="-128"/>
                        </a:rPr>
                        <a:t>d</a:t>
                      </a:r>
                    </a:p>
                  </p:txBody>
                </p:sp>
              </p:grpSp>
              <p:sp>
                <p:nvSpPr>
                  <p:cNvPr id="77" name="Retângulo 76">
                    <a:extLst>
                      <a:ext uri="{FF2B5EF4-FFF2-40B4-BE49-F238E27FC236}">
                        <a16:creationId xmlns:a16="http://schemas.microsoft.com/office/drawing/2014/main" id="{053DCC01-4C9A-407C-8115-CC7126A5A716}"/>
                      </a:ext>
                    </a:extLst>
                  </p:cNvPr>
                  <p:cNvSpPr/>
                  <p:nvPr/>
                </p:nvSpPr>
                <p:spPr>
                  <a:xfrm>
                    <a:off x="6679763" y="3750912"/>
                    <a:ext cx="609774" cy="427418"/>
                  </a:xfrm>
                  <a:prstGeom prst="rect">
                    <a:avLst/>
                  </a:prstGeom>
                  <a:solidFill>
                    <a:schemeClr val="bg1"/>
                  </a:solidFill>
                  <a:ln w="76200">
                    <a:solidFill>
                      <a:srgbClr val="00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pt-BR" dirty="0">
                      <a:solidFill>
                        <a:srgbClr val="006666"/>
                      </a:solidFill>
                    </a:endParaRPr>
                  </a:p>
                </p:txBody>
              </p:sp>
            </p:grpSp>
          </p:grpSp>
        </p:grpSp>
        <p:sp>
          <p:nvSpPr>
            <p:cNvPr id="67" name="Retângulo 66">
              <a:extLst>
                <a:ext uri="{FF2B5EF4-FFF2-40B4-BE49-F238E27FC236}">
                  <a16:creationId xmlns:a16="http://schemas.microsoft.com/office/drawing/2014/main" id="{47839F52-FC59-4328-AB64-52C4B50BC5CD}"/>
                </a:ext>
              </a:extLst>
            </p:cNvPr>
            <p:cNvSpPr/>
            <p:nvPr/>
          </p:nvSpPr>
          <p:spPr>
            <a:xfrm>
              <a:off x="4129136" y="2349433"/>
              <a:ext cx="609774" cy="47484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006666"/>
                </a:solidFill>
              </a:endParaRPr>
            </a:p>
          </p:txBody>
        </p:sp>
        <p:sp>
          <p:nvSpPr>
            <p:cNvPr id="68" name="Retângulo 67">
              <a:extLst>
                <a:ext uri="{FF2B5EF4-FFF2-40B4-BE49-F238E27FC236}">
                  <a16:creationId xmlns:a16="http://schemas.microsoft.com/office/drawing/2014/main" id="{C1CD5F8A-4152-4D16-A517-EEA0B94F8F72}"/>
                </a:ext>
              </a:extLst>
            </p:cNvPr>
            <p:cNvSpPr/>
            <p:nvPr/>
          </p:nvSpPr>
          <p:spPr>
            <a:xfrm>
              <a:off x="3495998" y="2351884"/>
              <a:ext cx="609774" cy="47484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006666"/>
                </a:solidFill>
              </a:endParaRPr>
            </a:p>
          </p:txBody>
        </p:sp>
      </p:grpSp>
      <p:sp>
        <p:nvSpPr>
          <p:cNvPr id="69" name="CaixaDeTexto 68">
            <a:extLst>
              <a:ext uri="{FF2B5EF4-FFF2-40B4-BE49-F238E27FC236}">
                <a16:creationId xmlns:a16="http://schemas.microsoft.com/office/drawing/2014/main" id="{875A8CB0-1426-4669-BDC8-36D0177C9819}"/>
              </a:ext>
            </a:extLst>
          </p:cNvPr>
          <p:cNvSpPr txBox="1"/>
          <p:nvPr/>
        </p:nvSpPr>
        <p:spPr>
          <a:xfrm>
            <a:off x="3446781" y="4002106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4A5A985C-0850-4882-A725-39E67EA36ACD}"/>
              </a:ext>
            </a:extLst>
          </p:cNvPr>
          <p:cNvSpPr txBox="1"/>
          <p:nvPr/>
        </p:nvSpPr>
        <p:spPr>
          <a:xfrm>
            <a:off x="7157252" y="1578803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321C0D8C-EC50-4CE1-914E-95D25BE37839}"/>
              </a:ext>
            </a:extLst>
          </p:cNvPr>
          <p:cNvSpPr txBox="1"/>
          <p:nvPr/>
        </p:nvSpPr>
        <p:spPr>
          <a:xfrm>
            <a:off x="8977116" y="1592579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A6CCB0A0-4589-4B95-8576-FB8A4FC839AB}"/>
              </a:ext>
            </a:extLst>
          </p:cNvPr>
          <p:cNvSpPr txBox="1"/>
          <p:nvPr/>
        </p:nvSpPr>
        <p:spPr>
          <a:xfrm>
            <a:off x="8379432" y="3006238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11D94EA9-D045-4F2E-8DA0-27AE83585AD3}"/>
              </a:ext>
            </a:extLst>
          </p:cNvPr>
          <p:cNvSpPr txBox="1"/>
          <p:nvPr/>
        </p:nvSpPr>
        <p:spPr>
          <a:xfrm>
            <a:off x="4055418" y="4018316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C5B24C5F-798A-44A4-9342-182291742C12}"/>
              </a:ext>
            </a:extLst>
          </p:cNvPr>
          <p:cNvSpPr txBox="1"/>
          <p:nvPr/>
        </p:nvSpPr>
        <p:spPr>
          <a:xfrm>
            <a:off x="5928816" y="402997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52074609-755C-4817-BB46-080A378F958A}"/>
              </a:ext>
            </a:extLst>
          </p:cNvPr>
          <p:cNvSpPr txBox="1"/>
          <p:nvPr/>
        </p:nvSpPr>
        <p:spPr>
          <a:xfrm>
            <a:off x="7181180" y="4015750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Ã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EC432687-3DDE-4ED1-9911-C61E10FA089B}"/>
              </a:ext>
            </a:extLst>
          </p:cNvPr>
          <p:cNvSpPr txBox="1"/>
          <p:nvPr/>
        </p:nvSpPr>
        <p:spPr>
          <a:xfrm>
            <a:off x="7794043" y="4511236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90398113-D9A0-42C0-9582-3E5687FCADE4}"/>
              </a:ext>
            </a:extLst>
          </p:cNvPr>
          <p:cNvSpPr txBox="1"/>
          <p:nvPr/>
        </p:nvSpPr>
        <p:spPr>
          <a:xfrm>
            <a:off x="7771802" y="159734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L</a:t>
            </a: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DA5D4860-6F99-4C8C-B43C-44904F8DA8C0}"/>
              </a:ext>
            </a:extLst>
          </p:cNvPr>
          <p:cNvSpPr/>
          <p:nvPr/>
        </p:nvSpPr>
        <p:spPr>
          <a:xfrm>
            <a:off x="9449025" y="1598892"/>
            <a:ext cx="609774" cy="477808"/>
          </a:xfrm>
          <a:prstGeom prst="rect">
            <a:avLst/>
          </a:prstGeom>
          <a:solidFill>
            <a:schemeClr val="bg1"/>
          </a:solidFill>
          <a:ln w="7620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6666"/>
              </a:solidFill>
            </a:endParaRP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414009C5-F840-43DB-8FCF-C5DCE820AD1F}"/>
              </a:ext>
            </a:extLst>
          </p:cNvPr>
          <p:cNvSpPr txBox="1"/>
          <p:nvPr/>
        </p:nvSpPr>
        <p:spPr>
          <a:xfrm>
            <a:off x="4690779" y="4013526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L</a:t>
            </a: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95E0B703-D873-470A-AD94-D74E7002D894}"/>
              </a:ext>
            </a:extLst>
          </p:cNvPr>
          <p:cNvSpPr txBox="1"/>
          <p:nvPr/>
        </p:nvSpPr>
        <p:spPr>
          <a:xfrm>
            <a:off x="8360310" y="1598722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293821E3-1E56-4942-8DDA-F13D331AC2A0}"/>
              </a:ext>
            </a:extLst>
          </p:cNvPr>
          <p:cNvSpPr txBox="1"/>
          <p:nvPr/>
        </p:nvSpPr>
        <p:spPr>
          <a:xfrm>
            <a:off x="7788908" y="2538088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A99ADF78-FA75-411A-98A4-FF8F7C3C6261}"/>
              </a:ext>
            </a:extLst>
          </p:cNvPr>
          <p:cNvSpPr txBox="1"/>
          <p:nvPr/>
        </p:nvSpPr>
        <p:spPr>
          <a:xfrm>
            <a:off x="5321967" y="4015106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V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151A5F4F-CBBD-41CC-B3E5-90F0FCCDCB6C}"/>
              </a:ext>
            </a:extLst>
          </p:cNvPr>
          <p:cNvSpPr txBox="1"/>
          <p:nvPr/>
        </p:nvSpPr>
        <p:spPr>
          <a:xfrm>
            <a:off x="9573158" y="1592579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563B3063-D560-4A56-A0B1-DECE4B8471C0}"/>
              </a:ext>
            </a:extLst>
          </p:cNvPr>
          <p:cNvSpPr txBox="1"/>
          <p:nvPr/>
        </p:nvSpPr>
        <p:spPr>
          <a:xfrm>
            <a:off x="7163719" y="499908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3106E26C-E73B-4FC8-B96D-396AB5F6CD47}"/>
              </a:ext>
            </a:extLst>
          </p:cNvPr>
          <p:cNvSpPr txBox="1"/>
          <p:nvPr/>
        </p:nvSpPr>
        <p:spPr>
          <a:xfrm>
            <a:off x="7152894" y="2074761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M</a:t>
            </a: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C2F8A06A-6CCA-474C-A1BD-5A8D12D248C7}"/>
              </a:ext>
            </a:extLst>
          </p:cNvPr>
          <p:cNvSpPr txBox="1"/>
          <p:nvPr/>
        </p:nvSpPr>
        <p:spPr>
          <a:xfrm>
            <a:off x="5943813" y="4998520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M</a:t>
            </a:r>
          </a:p>
        </p:txBody>
      </p:sp>
      <p:sp>
        <p:nvSpPr>
          <p:cNvPr id="113" name="CaixaDeTexto 112">
            <a:extLst>
              <a:ext uri="{FF2B5EF4-FFF2-40B4-BE49-F238E27FC236}">
                <a16:creationId xmlns:a16="http://schemas.microsoft.com/office/drawing/2014/main" id="{6AE93FBD-ACFD-429E-9A56-F785CECCB7F0}"/>
              </a:ext>
            </a:extLst>
          </p:cNvPr>
          <p:cNvSpPr txBox="1"/>
          <p:nvPr/>
        </p:nvSpPr>
        <p:spPr>
          <a:xfrm>
            <a:off x="7751920" y="2078641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9823BA70-478C-4022-B742-79AB460A1700}"/>
              </a:ext>
            </a:extLst>
          </p:cNvPr>
          <p:cNvSpPr txBox="1"/>
          <p:nvPr/>
        </p:nvSpPr>
        <p:spPr>
          <a:xfrm>
            <a:off x="8986612" y="2538088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E37C261B-EE54-46CA-ABDB-E60DEFBCE646}"/>
              </a:ext>
            </a:extLst>
          </p:cNvPr>
          <p:cNvSpPr txBox="1"/>
          <p:nvPr/>
        </p:nvSpPr>
        <p:spPr>
          <a:xfrm>
            <a:off x="7777156" y="3485983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9B701898-53AB-45F7-89A3-BA295BCCCC02}"/>
              </a:ext>
            </a:extLst>
          </p:cNvPr>
          <p:cNvSpPr txBox="1"/>
          <p:nvPr/>
        </p:nvSpPr>
        <p:spPr>
          <a:xfrm>
            <a:off x="7787317" y="3994733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134" name="CaixaDeTexto 133">
            <a:extLst>
              <a:ext uri="{FF2B5EF4-FFF2-40B4-BE49-F238E27FC236}">
                <a16:creationId xmlns:a16="http://schemas.microsoft.com/office/drawing/2014/main" id="{1CD1CEB7-7607-453F-9D43-56B7736A5129}"/>
              </a:ext>
            </a:extLst>
          </p:cNvPr>
          <p:cNvSpPr txBox="1"/>
          <p:nvPr/>
        </p:nvSpPr>
        <p:spPr>
          <a:xfrm>
            <a:off x="8372225" y="2073566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U</a:t>
            </a:r>
          </a:p>
        </p:txBody>
      </p:sp>
      <p:sp>
        <p:nvSpPr>
          <p:cNvPr id="147" name="CaixaDeTexto 146">
            <a:extLst>
              <a:ext uri="{FF2B5EF4-FFF2-40B4-BE49-F238E27FC236}">
                <a16:creationId xmlns:a16="http://schemas.microsoft.com/office/drawing/2014/main" id="{0337E27B-259D-4272-A8FD-6083B6D7A7B3}"/>
              </a:ext>
            </a:extLst>
          </p:cNvPr>
          <p:cNvSpPr txBox="1"/>
          <p:nvPr/>
        </p:nvSpPr>
        <p:spPr>
          <a:xfrm>
            <a:off x="5916641" y="255021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148" name="CaixaDeTexto 147">
            <a:extLst>
              <a:ext uri="{FF2B5EF4-FFF2-40B4-BE49-F238E27FC236}">
                <a16:creationId xmlns:a16="http://schemas.microsoft.com/office/drawing/2014/main" id="{7529696D-66F6-4B46-AA9B-70C81974E878}"/>
              </a:ext>
            </a:extLst>
          </p:cNvPr>
          <p:cNvSpPr txBox="1"/>
          <p:nvPr/>
        </p:nvSpPr>
        <p:spPr>
          <a:xfrm>
            <a:off x="7151557" y="2538088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I</a:t>
            </a:r>
          </a:p>
        </p:txBody>
      </p:sp>
      <p:sp>
        <p:nvSpPr>
          <p:cNvPr id="149" name="CaixaDeTexto 148">
            <a:extLst>
              <a:ext uri="{FF2B5EF4-FFF2-40B4-BE49-F238E27FC236}">
                <a16:creationId xmlns:a16="http://schemas.microsoft.com/office/drawing/2014/main" id="{727609AB-DA1F-4577-8C7B-139414D1C419}"/>
              </a:ext>
            </a:extLst>
          </p:cNvPr>
          <p:cNvSpPr txBox="1"/>
          <p:nvPr/>
        </p:nvSpPr>
        <p:spPr>
          <a:xfrm>
            <a:off x="8376676" y="2560930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I</a:t>
            </a:r>
          </a:p>
        </p:txBody>
      </p:sp>
      <p:sp>
        <p:nvSpPr>
          <p:cNvPr id="150" name="CaixaDeTexto 149">
            <a:extLst>
              <a:ext uri="{FF2B5EF4-FFF2-40B4-BE49-F238E27FC236}">
                <a16:creationId xmlns:a16="http://schemas.microsoft.com/office/drawing/2014/main" id="{CFD7A5EE-2D84-4C88-BD40-88DD3B46D86A}"/>
              </a:ext>
            </a:extLst>
          </p:cNvPr>
          <p:cNvSpPr txBox="1"/>
          <p:nvPr/>
        </p:nvSpPr>
        <p:spPr>
          <a:xfrm>
            <a:off x="7166468" y="3024009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I</a:t>
            </a:r>
          </a:p>
        </p:txBody>
      </p:sp>
      <p:sp>
        <p:nvSpPr>
          <p:cNvPr id="152" name="CaixaDeTexto 151">
            <a:extLst>
              <a:ext uri="{FF2B5EF4-FFF2-40B4-BE49-F238E27FC236}">
                <a16:creationId xmlns:a16="http://schemas.microsoft.com/office/drawing/2014/main" id="{435ECA77-BFC3-4CB6-AE24-CFA7B7B5B245}"/>
              </a:ext>
            </a:extLst>
          </p:cNvPr>
          <p:cNvSpPr txBox="1"/>
          <p:nvPr/>
        </p:nvSpPr>
        <p:spPr>
          <a:xfrm>
            <a:off x="7780811" y="3011630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153" name="CaixaDeTexto 152">
            <a:extLst>
              <a:ext uri="{FF2B5EF4-FFF2-40B4-BE49-F238E27FC236}">
                <a16:creationId xmlns:a16="http://schemas.microsoft.com/office/drawing/2014/main" id="{F12CF8FE-3AD8-4758-B53F-99EC791194B4}"/>
              </a:ext>
            </a:extLst>
          </p:cNvPr>
          <p:cNvSpPr txBox="1"/>
          <p:nvPr/>
        </p:nvSpPr>
        <p:spPr>
          <a:xfrm>
            <a:off x="7167936" y="3504814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154" name="CaixaDeTexto 153">
            <a:extLst>
              <a:ext uri="{FF2B5EF4-FFF2-40B4-BE49-F238E27FC236}">
                <a16:creationId xmlns:a16="http://schemas.microsoft.com/office/drawing/2014/main" id="{F1C81E87-A8FC-49F4-809C-D3533A5FCCD0}"/>
              </a:ext>
            </a:extLst>
          </p:cNvPr>
          <p:cNvSpPr txBox="1"/>
          <p:nvPr/>
        </p:nvSpPr>
        <p:spPr>
          <a:xfrm>
            <a:off x="4658638" y="3534850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P</a:t>
            </a:r>
          </a:p>
        </p:txBody>
      </p:sp>
      <p:sp>
        <p:nvSpPr>
          <p:cNvPr id="155" name="CaixaDeTexto 154">
            <a:extLst>
              <a:ext uri="{FF2B5EF4-FFF2-40B4-BE49-F238E27FC236}">
                <a16:creationId xmlns:a16="http://schemas.microsoft.com/office/drawing/2014/main" id="{1D754A5E-A25B-44B5-84A1-4D482873C4BB}"/>
              </a:ext>
            </a:extLst>
          </p:cNvPr>
          <p:cNvSpPr txBox="1"/>
          <p:nvPr/>
        </p:nvSpPr>
        <p:spPr>
          <a:xfrm>
            <a:off x="5327617" y="3534850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E</a:t>
            </a:r>
          </a:p>
        </p:txBody>
      </p:sp>
      <p:sp>
        <p:nvSpPr>
          <p:cNvPr id="156" name="CaixaDeTexto 155">
            <a:extLst>
              <a:ext uri="{FF2B5EF4-FFF2-40B4-BE49-F238E27FC236}">
                <a16:creationId xmlns:a16="http://schemas.microsoft.com/office/drawing/2014/main" id="{B5CD80E2-3019-495A-9484-212971F4DC37}"/>
              </a:ext>
            </a:extLst>
          </p:cNvPr>
          <p:cNvSpPr txBox="1"/>
          <p:nvPr/>
        </p:nvSpPr>
        <p:spPr>
          <a:xfrm>
            <a:off x="5300462" y="4992685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E</a:t>
            </a:r>
          </a:p>
        </p:txBody>
      </p:sp>
      <p:sp>
        <p:nvSpPr>
          <p:cNvPr id="157" name="CaixaDeTexto 156">
            <a:extLst>
              <a:ext uri="{FF2B5EF4-FFF2-40B4-BE49-F238E27FC236}">
                <a16:creationId xmlns:a16="http://schemas.microsoft.com/office/drawing/2014/main" id="{DD3582B4-EF54-4A3A-90E8-8F160D4E8447}"/>
              </a:ext>
            </a:extLst>
          </p:cNvPr>
          <p:cNvSpPr txBox="1"/>
          <p:nvPr/>
        </p:nvSpPr>
        <p:spPr>
          <a:xfrm>
            <a:off x="5947967" y="352561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158" name="CaixaDeTexto 157">
            <a:extLst>
              <a:ext uri="{FF2B5EF4-FFF2-40B4-BE49-F238E27FC236}">
                <a16:creationId xmlns:a16="http://schemas.microsoft.com/office/drawing/2014/main" id="{12DC159E-D3BE-415B-BA28-103E60987167}"/>
              </a:ext>
            </a:extLst>
          </p:cNvPr>
          <p:cNvSpPr txBox="1"/>
          <p:nvPr/>
        </p:nvSpPr>
        <p:spPr>
          <a:xfrm>
            <a:off x="5311592" y="4507028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G</a:t>
            </a:r>
          </a:p>
        </p:txBody>
      </p:sp>
      <p:sp>
        <p:nvSpPr>
          <p:cNvPr id="159" name="CaixaDeTexto 158">
            <a:extLst>
              <a:ext uri="{FF2B5EF4-FFF2-40B4-BE49-F238E27FC236}">
                <a16:creationId xmlns:a16="http://schemas.microsoft.com/office/drawing/2014/main" id="{4496B5B6-3006-4BCF-B8B7-B65670332238}"/>
              </a:ext>
            </a:extLst>
          </p:cNvPr>
          <p:cNvSpPr txBox="1"/>
          <p:nvPr/>
        </p:nvSpPr>
        <p:spPr>
          <a:xfrm>
            <a:off x="5934159" y="450043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</a:t>
            </a:r>
          </a:p>
        </p:txBody>
      </p:sp>
      <p:sp>
        <p:nvSpPr>
          <p:cNvPr id="160" name="CaixaDeTexto 159">
            <a:extLst>
              <a:ext uri="{FF2B5EF4-FFF2-40B4-BE49-F238E27FC236}">
                <a16:creationId xmlns:a16="http://schemas.microsoft.com/office/drawing/2014/main" id="{9468D792-3AA2-4FC7-BBDF-5253E8846291}"/>
              </a:ext>
            </a:extLst>
          </p:cNvPr>
          <p:cNvSpPr txBox="1"/>
          <p:nvPr/>
        </p:nvSpPr>
        <p:spPr>
          <a:xfrm>
            <a:off x="7165416" y="450043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Ç</a:t>
            </a:r>
          </a:p>
        </p:txBody>
      </p:sp>
      <p:sp>
        <p:nvSpPr>
          <p:cNvPr id="161" name="CaixaDeTexto 160">
            <a:extLst>
              <a:ext uri="{FF2B5EF4-FFF2-40B4-BE49-F238E27FC236}">
                <a16:creationId xmlns:a16="http://schemas.microsoft.com/office/drawing/2014/main" id="{2E255C0D-784D-467C-A113-91D91B4ACDE6}"/>
              </a:ext>
            </a:extLst>
          </p:cNvPr>
          <p:cNvSpPr txBox="1"/>
          <p:nvPr/>
        </p:nvSpPr>
        <p:spPr>
          <a:xfrm>
            <a:off x="4687779" y="4988840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42344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5" grpId="0"/>
      <p:bldP spid="80" grpId="0"/>
      <p:bldP spid="81" grpId="0"/>
      <p:bldP spid="82" grpId="0"/>
      <p:bldP spid="85" grpId="0"/>
      <p:bldP spid="88" grpId="0"/>
      <p:bldP spid="90" grpId="0"/>
      <p:bldP spid="91" grpId="0"/>
      <p:bldP spid="92" grpId="0"/>
      <p:bldP spid="97" grpId="0"/>
      <p:bldP spid="99" grpId="0"/>
      <p:bldP spid="101" grpId="0"/>
      <p:bldP spid="102" grpId="0"/>
      <p:bldP spid="107" grpId="0"/>
      <p:bldP spid="113" grpId="0"/>
      <p:bldP spid="115" grpId="0"/>
      <p:bldP spid="124" grpId="0"/>
      <p:bldP spid="127" grpId="0"/>
      <p:bldP spid="134" grpId="0"/>
      <p:bldP spid="147" grpId="0"/>
      <p:bldP spid="148" grpId="0"/>
      <p:bldP spid="149" grpId="0"/>
      <p:bldP spid="150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  <p:bldP spid="1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B5148DF-8674-43BA-A61F-BDEBB1BF2909}"/>
              </a:ext>
            </a:extLst>
          </p:cNvPr>
          <p:cNvSpPr/>
          <p:nvPr/>
        </p:nvSpPr>
        <p:spPr>
          <a:xfrm>
            <a:off x="1916430" y="0"/>
            <a:ext cx="8359140" cy="949494"/>
          </a:xfrm>
          <a:prstGeom prst="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70DD545-1836-4996-A112-BE34A73DD593}"/>
              </a:ext>
            </a:extLst>
          </p:cNvPr>
          <p:cNvSpPr txBox="1"/>
          <p:nvPr/>
        </p:nvSpPr>
        <p:spPr>
          <a:xfrm>
            <a:off x="266700" y="113495"/>
            <a:ext cx="11658600" cy="594130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dirty="0">
                <a:solidFill>
                  <a:schemeClr val="bg1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MEU COMPROMISSO</a:t>
            </a:r>
            <a:endParaRPr lang="pt-BR" sz="4400" dirty="0">
              <a:solidFill>
                <a:schemeClr val="bg1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2800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Aceito Jesus como meu Salvador pessoal. Acredito que a Sua salvação é completa e que ela me dá condições de chegar ao céu.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pt-BR" sz="2800" b="1" dirty="0">
              <a:solidFill>
                <a:srgbClr val="006666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006666"/>
                </a:solidFill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pt-BR" sz="28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Data ___/___/___  		_________________________________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006666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							    Assinatura</a:t>
            </a:r>
          </a:p>
          <a:p>
            <a:pPr algn="just"/>
            <a:endParaRPr lang="pt-BR" sz="4000" dirty="0">
              <a:solidFill>
                <a:srgbClr val="006666"/>
              </a:solidFill>
              <a:latin typeface="Porkys"/>
            </a:endParaRPr>
          </a:p>
        </p:txBody>
      </p:sp>
    </p:spTree>
    <p:extLst>
      <p:ext uri="{BB962C8B-B14F-4D97-AF65-F5344CB8AC3E}">
        <p14:creationId xmlns:p14="http://schemas.microsoft.com/office/powerpoint/2010/main" val="3394010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upo de pessoas lado a lado&#10;&#10;Descrição gerada automaticamente com confiança média">
            <a:extLst>
              <a:ext uri="{FF2B5EF4-FFF2-40B4-BE49-F238E27FC236}">
                <a16:creationId xmlns:a16="http://schemas.microsoft.com/office/drawing/2014/main" id="{48A433D0-BD13-4A34-A300-3010B213C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4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2A9EA55-41A5-4386-A72C-B933AB4783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13098">
            <a:off x="1713854" y="3176658"/>
            <a:ext cx="1922133" cy="1281422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269F941-C774-482F-A9F3-2B04CE8F324B}"/>
              </a:ext>
            </a:extLst>
          </p:cNvPr>
          <p:cNvSpPr txBox="1"/>
          <p:nvPr/>
        </p:nvSpPr>
        <p:spPr>
          <a:xfrm>
            <a:off x="1608497" y="1315820"/>
            <a:ext cx="9279801" cy="193899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threePt" dir="t"/>
            </a:scene3d>
            <a:sp3d contourW="6350"/>
          </a:bodyPr>
          <a:lstStyle/>
          <a:p>
            <a:pPr algn="ctr"/>
            <a:r>
              <a:rPr lang="pt-BR" sz="6000" b="1" dirty="0">
                <a:solidFill>
                  <a:srgbClr val="FCF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rkh"/>
              </a:rPr>
              <a:t>CONHECENDO O MELHOR PRESENTE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B2E4B96-223B-4B6B-A5BB-5BEEA5AFBC59}"/>
              </a:ext>
            </a:extLst>
          </p:cNvPr>
          <p:cNvSpPr txBox="1"/>
          <p:nvPr/>
        </p:nvSpPr>
        <p:spPr>
          <a:xfrm>
            <a:off x="5640303" y="0"/>
            <a:ext cx="86123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solidFill>
                  <a:srgbClr val="FCF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rkh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36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BE8B13B-CC35-43F0-B89B-3872CE6FDB39}"/>
              </a:ext>
            </a:extLst>
          </p:cNvPr>
          <p:cNvSpPr/>
          <p:nvPr/>
        </p:nvSpPr>
        <p:spPr>
          <a:xfrm>
            <a:off x="2618267" y="1249734"/>
            <a:ext cx="6955465" cy="4523743"/>
          </a:xfrm>
          <a:prstGeom prst="rect">
            <a:avLst/>
          </a:prstGeom>
          <a:solidFill>
            <a:srgbClr val="FFFFFF">
              <a:alpha val="83922"/>
            </a:srgbClr>
          </a:solidFill>
          <a:ln>
            <a:solidFill>
              <a:schemeClr val="bg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6666"/>
              </a:solidFill>
            </a:endParaRPr>
          </a:p>
        </p:txBody>
      </p:sp>
      <p:pic>
        <p:nvPicPr>
          <p:cNvPr id="10" name="Imagem 9" descr="Pessoas em cima de uma cidade&#10;&#10;Descrição gerada automaticamente">
            <a:extLst>
              <a:ext uri="{FF2B5EF4-FFF2-40B4-BE49-F238E27FC236}">
                <a16:creationId xmlns:a16="http://schemas.microsoft.com/office/drawing/2014/main" id="{6FDE5083-2CEE-42D6-86B0-D838B3D7C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48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BA76F36E-C267-4441-9D2E-AA92CA8C9275}"/>
              </a:ext>
            </a:extLst>
          </p:cNvPr>
          <p:cNvSpPr txBox="1"/>
          <p:nvPr/>
        </p:nvSpPr>
        <p:spPr>
          <a:xfrm>
            <a:off x="1187187" y="1276724"/>
            <a:ext cx="9817624" cy="29406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Você gosta de receber presentes? Quando chega o dia do aniversário, o Natal, o Dia das Crianças, normalmente as pessoas ficam ansiosas e querem saber qual será o presente que vão receber. Esses momentos são sempre de muita alegria.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Na lição de hoje você vai conhecer o melhor presente que alguém pode receber- a salvação que é oferecida por Jesus.</a:t>
            </a:r>
          </a:p>
        </p:txBody>
      </p:sp>
    </p:spTree>
    <p:extLst>
      <p:ext uri="{BB962C8B-B14F-4D97-AF65-F5344CB8AC3E}">
        <p14:creationId xmlns:p14="http://schemas.microsoft.com/office/powerpoint/2010/main" val="1282345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77AF706-74E8-48D8-9792-F8664EEAD6B9}"/>
              </a:ext>
            </a:extLst>
          </p:cNvPr>
          <p:cNvSpPr/>
          <p:nvPr/>
        </p:nvSpPr>
        <p:spPr>
          <a:xfrm>
            <a:off x="1916430" y="0"/>
            <a:ext cx="8359140" cy="949494"/>
          </a:xfrm>
          <a:prstGeom prst="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8C3FACC-E342-4A6A-9E04-61E1CF41E0EF}"/>
              </a:ext>
            </a:extLst>
          </p:cNvPr>
          <p:cNvSpPr txBox="1"/>
          <p:nvPr/>
        </p:nvSpPr>
        <p:spPr>
          <a:xfrm>
            <a:off x="2594343" y="82396"/>
            <a:ext cx="7328934" cy="784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dirty="0">
                <a:solidFill>
                  <a:schemeClr val="bg1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DESCOBRINDO O CAMINHO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EAF4143-D141-46BB-A236-268A4C6B92F8}"/>
              </a:ext>
            </a:extLst>
          </p:cNvPr>
          <p:cNvSpPr txBox="1"/>
          <p:nvPr/>
        </p:nvSpPr>
        <p:spPr>
          <a:xfrm>
            <a:off x="1303773" y="1779477"/>
            <a:ext cx="9584454" cy="3299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lvl="0" indent="-514350">
              <a:lnSpc>
                <a:spcPct val="107000"/>
              </a:lnSpc>
              <a:buFont typeface="+mj-lt"/>
              <a:buAutoNum type="arabicPeriod"/>
            </a:pPr>
            <a:r>
              <a:rPr lang="pt-BR" sz="28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Quando o pecado apareceu no mundo, o homem não ficou sem esperança. O que Deus fez para salvá-lo?</a:t>
            </a:r>
            <a:r>
              <a:rPr lang="pt-BR" sz="28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8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Lucas 19:10</a:t>
            </a:r>
          </a:p>
          <a:p>
            <a:pPr lvl="0">
              <a:lnSpc>
                <a:spcPct val="107000"/>
              </a:lnSpc>
            </a:pPr>
            <a:endParaRPr lang="pt-BR" sz="2800" dirty="0">
              <a:solidFill>
                <a:srgbClr val="006666"/>
              </a:solidFill>
              <a:effectLst/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(  ) Destruiu Adão e Eva e criou um novo homem na terra.</a:t>
            </a:r>
          </a:p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(  ) Destruiu todas as serpentes porque elas enganaram a Eva.</a:t>
            </a:r>
          </a:p>
          <a:p>
            <a:pPr marL="457200">
              <a:lnSpc>
                <a:spcPct val="107000"/>
              </a:lnSpc>
            </a:pPr>
            <a:r>
              <a:rPr lang="pt-BR" sz="28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(  ) Enviou Jesus para morrer no lugar do homem perdido.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sz="28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(  ) Não fez nada, apenas deixou as coisas como estavam.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F5C0295-2B33-4655-8F69-E1346FF407A3}"/>
              </a:ext>
            </a:extLst>
          </p:cNvPr>
          <p:cNvSpPr txBox="1"/>
          <p:nvPr/>
        </p:nvSpPr>
        <p:spPr>
          <a:xfrm>
            <a:off x="1860699" y="4114801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58845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2800C28-F6B8-4813-875C-205020DE6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8C3FACC-E342-4A6A-9E04-61E1CF41E0EF}"/>
              </a:ext>
            </a:extLst>
          </p:cNvPr>
          <p:cNvSpPr txBox="1"/>
          <p:nvPr/>
        </p:nvSpPr>
        <p:spPr>
          <a:xfrm>
            <a:off x="1024270" y="1155449"/>
            <a:ext cx="10143460" cy="329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lnSpc>
                <a:spcPct val="107000"/>
              </a:lnSpc>
              <a:buFont typeface="+mj-lt"/>
              <a:buAutoNum type="arabicPeriod" startAt="2"/>
            </a:pPr>
            <a:r>
              <a:rPr lang="pt-BR" sz="28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O que Jesus fez para salvação do mundo?</a:t>
            </a:r>
          </a:p>
          <a:p>
            <a:pPr lvl="0">
              <a:lnSpc>
                <a:spcPct val="107000"/>
              </a:lnSpc>
            </a:pPr>
            <a:r>
              <a:rPr lang="pt-BR" sz="28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8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2 Coríntios 5:21 </a:t>
            </a:r>
          </a:p>
          <a:p>
            <a:pPr lvl="0">
              <a:lnSpc>
                <a:spcPct val="107000"/>
              </a:lnSpc>
            </a:pPr>
            <a:endParaRPr lang="pt-BR" sz="2800" dirty="0">
              <a:solidFill>
                <a:srgbClr val="006666"/>
              </a:solidFill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endParaRPr lang="pt-BR" sz="2800" dirty="0">
              <a:solidFill>
                <a:srgbClr val="006666"/>
              </a:solidFill>
              <a:effectLst/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pt-BR" sz="2800" dirty="0">
              <a:solidFill>
                <a:srgbClr val="006666"/>
              </a:solidFill>
              <a:effectLst/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sz="28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__________________________________________________________________________________________________________</a:t>
            </a:r>
            <a:endParaRPr lang="pt-BR" sz="2800" dirty="0">
              <a:solidFill>
                <a:srgbClr val="006666"/>
              </a:solidFill>
              <a:effectLst/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040B375-11E2-43E3-B6B0-37BCF26C8EE2}"/>
              </a:ext>
            </a:extLst>
          </p:cNvPr>
          <p:cNvSpPr txBox="1"/>
          <p:nvPr/>
        </p:nvSpPr>
        <p:spPr>
          <a:xfrm>
            <a:off x="2264735" y="3343940"/>
            <a:ext cx="4710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latin typeface="Porkys"/>
              </a:rPr>
              <a:t>Ele o fez pecado por nós</a:t>
            </a:r>
          </a:p>
        </p:txBody>
      </p:sp>
    </p:spTree>
    <p:extLst>
      <p:ext uri="{BB962C8B-B14F-4D97-AF65-F5344CB8AC3E}">
        <p14:creationId xmlns:p14="http://schemas.microsoft.com/office/powerpoint/2010/main" val="370081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05FA21F0-FC89-4143-B2BA-8D3B47A9DCB1}"/>
              </a:ext>
            </a:extLst>
          </p:cNvPr>
          <p:cNvSpPr txBox="1"/>
          <p:nvPr/>
        </p:nvSpPr>
        <p:spPr>
          <a:xfrm>
            <a:off x="361507" y="1406781"/>
            <a:ext cx="11621386" cy="2841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 startAt="3"/>
            </a:pPr>
            <a:r>
              <a:rPr lang="pt-BR" sz="24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Marque C para as alternativas corretas e </a:t>
            </a:r>
            <a:r>
              <a:rPr lang="pt-BR" sz="2400" b="1" dirty="0" err="1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pt-BR" sz="24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 para as alternativas erradas:</a:t>
            </a:r>
          </a:p>
          <a:p>
            <a:pPr lvl="0">
              <a:lnSpc>
                <a:spcPct val="107000"/>
              </a:lnSpc>
            </a:pPr>
            <a:endParaRPr lang="pt-BR" sz="2400" dirty="0">
              <a:solidFill>
                <a:srgbClr val="006666"/>
              </a:solidFill>
              <a:effectLst/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( </a:t>
            </a:r>
            <a:r>
              <a:rPr lang="pt-BR" sz="2400" dirty="0">
                <a:solidFill>
                  <a:srgbClr val="006666"/>
                </a:solidFill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 ) Jesus morreu apenas para os ricos. 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Hebreus 2:9</a:t>
            </a:r>
            <a:endParaRPr lang="pt-BR" sz="2400" dirty="0">
              <a:solidFill>
                <a:srgbClr val="006666"/>
              </a:solidFill>
              <a:effectLst/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(   ) A vida eterna só pode ser conseguida através de muito dinheiro. 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Romanos 6:23</a:t>
            </a:r>
            <a:endParaRPr lang="pt-BR" sz="2400" dirty="0">
              <a:solidFill>
                <a:srgbClr val="006666"/>
              </a:solidFill>
              <a:effectLst/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(   ) Como nosso Salvador, Jesus se tornou nosso mediador diante de Deus. 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1 Timóteo 2:5</a:t>
            </a:r>
            <a:endParaRPr lang="pt-BR" sz="2400" dirty="0">
              <a:solidFill>
                <a:srgbClr val="006666"/>
              </a:solidFill>
              <a:effectLst/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(   ) Para ser nosso Salvador, Jesus não cometeu nenhum pecado. 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Hebreus 4:15</a:t>
            </a: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(   ) Para se tornar nosso Salvador, Jesus não viveu como ser humano. </a:t>
            </a:r>
            <a:r>
              <a:rPr lang="pt-BR" sz="2400" i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João 1:14</a:t>
            </a: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2DD1598-8E35-427F-A477-29AE96BA7A9F}"/>
              </a:ext>
            </a:extLst>
          </p:cNvPr>
          <p:cNvSpPr txBox="1"/>
          <p:nvPr/>
        </p:nvSpPr>
        <p:spPr>
          <a:xfrm>
            <a:off x="925034" y="2182916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E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F564F3A-820F-496E-8F59-926CC86BA149}"/>
              </a:ext>
            </a:extLst>
          </p:cNvPr>
          <p:cNvSpPr txBox="1"/>
          <p:nvPr/>
        </p:nvSpPr>
        <p:spPr>
          <a:xfrm>
            <a:off x="925033" y="2565688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E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E013AE4-4BBC-4D85-8BFF-AB7518F618A1}"/>
              </a:ext>
            </a:extLst>
          </p:cNvPr>
          <p:cNvSpPr txBox="1"/>
          <p:nvPr/>
        </p:nvSpPr>
        <p:spPr>
          <a:xfrm>
            <a:off x="925033" y="3769093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27077A0-ED03-443D-A5FD-B31E90973D94}"/>
              </a:ext>
            </a:extLst>
          </p:cNvPr>
          <p:cNvSpPr txBox="1"/>
          <p:nvPr/>
        </p:nvSpPr>
        <p:spPr>
          <a:xfrm>
            <a:off x="925032" y="2976004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6502BA8-C453-4E83-9265-06EBC2C14048}"/>
              </a:ext>
            </a:extLst>
          </p:cNvPr>
          <p:cNvSpPr txBox="1"/>
          <p:nvPr/>
        </p:nvSpPr>
        <p:spPr>
          <a:xfrm>
            <a:off x="925031" y="3359888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07447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8C3FACC-E342-4A6A-9E04-61E1CF41E0EF}"/>
              </a:ext>
            </a:extLst>
          </p:cNvPr>
          <p:cNvSpPr txBox="1"/>
          <p:nvPr/>
        </p:nvSpPr>
        <p:spPr>
          <a:xfrm>
            <a:off x="543635" y="1407862"/>
            <a:ext cx="11104731" cy="343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pt-BR" sz="32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Complete o verso: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pt-BR" sz="3200" dirty="0">
              <a:solidFill>
                <a:srgbClr val="006666"/>
              </a:solidFill>
              <a:effectLst/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32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“Por que _____________ amou o ______________ de tal maneira, que deu o seu ____________unigênito, para que ___________ aquele que ________ crê não pereça, mas tenha a _________ ___________”. João 3:16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D5E6E95-9DB2-4C21-989A-E0C7C445EF1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>
            <a:off x="5506778" y="-222610"/>
            <a:ext cx="3304953" cy="330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C465C6A-82E3-4CFE-96B7-BE989E52278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 amt="20000"/>
          </a:blip>
          <a:stretch>
            <a:fillRect/>
          </a:stretch>
        </p:blipFill>
        <p:spPr>
          <a:xfrm>
            <a:off x="8180871" y="393405"/>
            <a:ext cx="3304953" cy="330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37DC6A8-ACEC-4CB6-8F56-5B3E267ABEE6}"/>
              </a:ext>
            </a:extLst>
          </p:cNvPr>
          <p:cNvSpPr txBox="1"/>
          <p:nvPr/>
        </p:nvSpPr>
        <p:spPr>
          <a:xfrm>
            <a:off x="2243470" y="2667013"/>
            <a:ext cx="238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Porkys"/>
              </a:rPr>
              <a:t>Deus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9B7C093-8966-43F8-BD20-B741C760A598}"/>
              </a:ext>
            </a:extLst>
          </p:cNvPr>
          <p:cNvSpPr txBox="1"/>
          <p:nvPr/>
        </p:nvSpPr>
        <p:spPr>
          <a:xfrm>
            <a:off x="6442845" y="2665254"/>
            <a:ext cx="238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Porkys"/>
              </a:rPr>
              <a:t>mundo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A27FF16-2A56-4BFF-9E91-17329E19460D}"/>
              </a:ext>
            </a:extLst>
          </p:cNvPr>
          <p:cNvSpPr txBox="1"/>
          <p:nvPr/>
        </p:nvSpPr>
        <p:spPr>
          <a:xfrm>
            <a:off x="4632252" y="3180251"/>
            <a:ext cx="238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Porkys"/>
              </a:rPr>
              <a:t>filho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855EB15-049B-4EA0-8AD2-344A41496CEF}"/>
              </a:ext>
            </a:extLst>
          </p:cNvPr>
          <p:cNvSpPr txBox="1"/>
          <p:nvPr/>
        </p:nvSpPr>
        <p:spPr>
          <a:xfrm>
            <a:off x="543634" y="3674026"/>
            <a:ext cx="238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Porkys"/>
              </a:rPr>
              <a:t>todo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21201A-0B6E-43C7-8480-15C2C4A6825B}"/>
              </a:ext>
            </a:extLst>
          </p:cNvPr>
          <p:cNvSpPr txBox="1"/>
          <p:nvPr/>
        </p:nvSpPr>
        <p:spPr>
          <a:xfrm>
            <a:off x="4783468" y="3698358"/>
            <a:ext cx="1776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err="1">
                <a:solidFill>
                  <a:srgbClr val="FF0000"/>
                </a:solidFill>
                <a:latin typeface="Porkys"/>
              </a:rPr>
              <a:t>nEle</a:t>
            </a:r>
            <a:endParaRPr lang="pt-BR" sz="3200" b="1" dirty="0">
              <a:solidFill>
                <a:srgbClr val="FF0000"/>
              </a:solidFill>
              <a:latin typeface="Porky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0417BCF-6053-438D-81CF-C5F848F81702}"/>
              </a:ext>
            </a:extLst>
          </p:cNvPr>
          <p:cNvSpPr txBox="1"/>
          <p:nvPr/>
        </p:nvSpPr>
        <p:spPr>
          <a:xfrm>
            <a:off x="385831" y="4196552"/>
            <a:ext cx="238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Porkys"/>
              </a:rPr>
              <a:t>vida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804F194-80B8-45C9-BE90-6033A17C8515}"/>
              </a:ext>
            </a:extLst>
          </p:cNvPr>
          <p:cNvSpPr txBox="1"/>
          <p:nvPr/>
        </p:nvSpPr>
        <p:spPr>
          <a:xfrm>
            <a:off x="2551824" y="4229220"/>
            <a:ext cx="2388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Porkys"/>
              </a:rPr>
              <a:t>eterna</a:t>
            </a:r>
          </a:p>
        </p:txBody>
      </p:sp>
    </p:spTree>
    <p:extLst>
      <p:ext uri="{BB962C8B-B14F-4D97-AF65-F5344CB8AC3E}">
        <p14:creationId xmlns:p14="http://schemas.microsoft.com/office/powerpoint/2010/main" val="180050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B5148DF-8674-43BA-A61F-BDEBB1BF2909}"/>
              </a:ext>
            </a:extLst>
          </p:cNvPr>
          <p:cNvSpPr/>
          <p:nvPr/>
        </p:nvSpPr>
        <p:spPr>
          <a:xfrm>
            <a:off x="1916430" y="0"/>
            <a:ext cx="8359140" cy="949494"/>
          </a:xfrm>
          <a:prstGeom prst="rect">
            <a:avLst/>
          </a:prstGeom>
          <a:solidFill>
            <a:srgbClr val="0066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70DD545-1836-4996-A112-BE34A73DD593}"/>
              </a:ext>
            </a:extLst>
          </p:cNvPr>
          <p:cNvSpPr txBox="1"/>
          <p:nvPr/>
        </p:nvSpPr>
        <p:spPr>
          <a:xfrm>
            <a:off x="2179674" y="82396"/>
            <a:ext cx="7644810" cy="78470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400" b="1" dirty="0">
                <a:solidFill>
                  <a:schemeClr val="bg1"/>
                </a:solidFill>
                <a:effectLst/>
                <a:latin typeface="Porkys"/>
                <a:ea typeface="Calibri" panose="020F0502020204030204" pitchFamily="34" charset="0"/>
                <a:cs typeface="Times New Roman" panose="02020603050405020304" pitchFamily="18" charset="0"/>
              </a:rPr>
              <a:t>DECIFRANDO O MAPA</a:t>
            </a:r>
            <a:endParaRPr lang="pt-BR" sz="4400" dirty="0">
              <a:solidFill>
                <a:schemeClr val="bg1"/>
              </a:solidFill>
              <a:effectLst/>
              <a:latin typeface="Porky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101D0CF-13E3-47AC-951E-5CB4C06EFB08}"/>
              </a:ext>
            </a:extLst>
          </p:cNvPr>
          <p:cNvSpPr txBox="1"/>
          <p:nvPr/>
        </p:nvSpPr>
        <p:spPr>
          <a:xfrm>
            <a:off x="1384890" y="1264758"/>
            <a:ext cx="9422220" cy="38947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eriod" startAt="5"/>
            </a:pPr>
            <a:r>
              <a:rPr lang="pt-BR" sz="28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Faça corretamente os cálculos abaixo e descubra o que você precisa fazer para ser salvo.</a:t>
            </a:r>
          </a:p>
          <a:p>
            <a:pPr lvl="0">
              <a:lnSpc>
                <a:spcPct val="107000"/>
              </a:lnSpc>
            </a:pPr>
            <a:endParaRPr lang="pt-BR" sz="2800" b="1" dirty="0">
              <a:solidFill>
                <a:srgbClr val="006666"/>
              </a:solidFill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pt-BR" sz="2800" dirty="0">
              <a:solidFill>
                <a:srgbClr val="006666"/>
              </a:solidFill>
              <a:effectLst/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pt-BR" sz="24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____ ____ ____ ____		____ ____			</a:t>
            </a:r>
          </a:p>
          <a:p>
            <a:pPr marL="457200">
              <a:lnSpc>
                <a:spcPct val="107000"/>
              </a:lnSpc>
            </a:pPr>
            <a:r>
              <a:rPr lang="pt-BR" sz="24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9-8     3+2    2x2   7-2		 3x3   10-7</a:t>
            </a:r>
          </a:p>
          <a:p>
            <a:pPr marL="457200">
              <a:lnSpc>
                <a:spcPct val="107000"/>
              </a:lnSpc>
            </a:pPr>
            <a:r>
              <a:rPr lang="pt-BR" sz="24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>
              <a:lnSpc>
                <a:spcPct val="107000"/>
              </a:lnSpc>
            </a:pPr>
            <a:r>
              <a:rPr lang="pt-BR" sz="24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____ ____ ____ ____ ____ ____		____ ____ ____ ____ ____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4+3   10-6  17-8   3x2   1+2  10-5	 	4x2   1+3   14-7  0+2   15-8</a:t>
            </a:r>
            <a:endParaRPr lang="pt-BR" sz="1800" b="1" dirty="0">
              <a:solidFill>
                <a:srgbClr val="006666"/>
              </a:solidFill>
              <a:effectLst/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ela 5">
            <a:extLst>
              <a:ext uri="{FF2B5EF4-FFF2-40B4-BE49-F238E27FC236}">
                <a16:creationId xmlns:a16="http://schemas.microsoft.com/office/drawing/2014/main" id="{BD392C96-5BBB-4CB4-8893-ADBC46BB85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420972"/>
              </p:ext>
            </p:extLst>
          </p:nvPr>
        </p:nvGraphicFramePr>
        <p:xfrm>
          <a:off x="7527851" y="1883222"/>
          <a:ext cx="371667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8890">
                  <a:extLst>
                    <a:ext uri="{9D8B030D-6E8A-4147-A177-3AD203B41FA5}">
                      <a16:colId xmlns:a16="http://schemas.microsoft.com/office/drawing/2014/main" val="686227686"/>
                    </a:ext>
                  </a:extLst>
                </a:gridCol>
                <a:gridCol w="1238890">
                  <a:extLst>
                    <a:ext uri="{9D8B030D-6E8A-4147-A177-3AD203B41FA5}">
                      <a16:colId xmlns:a16="http://schemas.microsoft.com/office/drawing/2014/main" val="3045241591"/>
                    </a:ext>
                  </a:extLst>
                </a:gridCol>
                <a:gridCol w="1238890">
                  <a:extLst>
                    <a:ext uri="{9D8B030D-6E8A-4147-A177-3AD203B41FA5}">
                      <a16:colId xmlns:a16="http://schemas.microsoft.com/office/drawing/2014/main" val="12271964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6666"/>
                          </a:solidFill>
                          <a:latin typeface="Porkis"/>
                        </a:rPr>
                        <a:t>C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6666"/>
                          </a:solidFill>
                          <a:latin typeface="Porkis"/>
                        </a:rPr>
                        <a:t>E =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6666"/>
                          </a:solidFill>
                          <a:latin typeface="Porkis"/>
                        </a:rPr>
                        <a:t>H = 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738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6666"/>
                          </a:solidFill>
                          <a:latin typeface="Porkis"/>
                        </a:rPr>
                        <a:t>J =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6666"/>
                          </a:solidFill>
                          <a:latin typeface="Porkis"/>
                        </a:rPr>
                        <a:t>N = 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6666"/>
                          </a:solidFill>
                          <a:latin typeface="Porkis"/>
                        </a:rPr>
                        <a:t>O =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0405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6666"/>
                          </a:solidFill>
                          <a:latin typeface="Porkis"/>
                        </a:rPr>
                        <a:t>R =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6666"/>
                          </a:solidFill>
                          <a:latin typeface="Porkis"/>
                        </a:rPr>
                        <a:t>S =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b="1" dirty="0">
                          <a:solidFill>
                            <a:srgbClr val="006666"/>
                          </a:solidFill>
                          <a:latin typeface="Porkis"/>
                        </a:rPr>
                        <a:t>U =2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0694467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AD16A72C-F336-4F47-BB06-6D2DC4536A22}"/>
              </a:ext>
            </a:extLst>
          </p:cNvPr>
          <p:cNvSpPr txBox="1"/>
          <p:nvPr/>
        </p:nvSpPr>
        <p:spPr>
          <a:xfrm>
            <a:off x="3413051" y="3046078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4C42536-0DFE-4F5A-9F5E-C35E40A9DE9F}"/>
              </a:ext>
            </a:extLst>
          </p:cNvPr>
          <p:cNvSpPr txBox="1"/>
          <p:nvPr/>
        </p:nvSpPr>
        <p:spPr>
          <a:xfrm>
            <a:off x="2704214" y="422983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66B7A61-37F8-47B6-A4A6-7DC359244848}"/>
              </a:ext>
            </a:extLst>
          </p:cNvPr>
          <p:cNvSpPr txBox="1"/>
          <p:nvPr/>
        </p:nvSpPr>
        <p:spPr>
          <a:xfrm>
            <a:off x="7722782" y="422983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E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DF7F6E5-C9EA-4707-8CCA-4C73733D57D4}"/>
              </a:ext>
            </a:extLst>
          </p:cNvPr>
          <p:cNvSpPr txBox="1"/>
          <p:nvPr/>
        </p:nvSpPr>
        <p:spPr>
          <a:xfrm>
            <a:off x="2037463" y="3046078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0EEC2E7-0918-4A7F-A474-10791BE3B694}"/>
              </a:ext>
            </a:extLst>
          </p:cNvPr>
          <p:cNvSpPr txBox="1"/>
          <p:nvPr/>
        </p:nvSpPr>
        <p:spPr>
          <a:xfrm>
            <a:off x="2710046" y="3047195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DEABDE1-9E56-4144-91B9-3E631CAF37BB}"/>
              </a:ext>
            </a:extLst>
          </p:cNvPr>
          <p:cNvSpPr txBox="1"/>
          <p:nvPr/>
        </p:nvSpPr>
        <p:spPr>
          <a:xfrm>
            <a:off x="5424894" y="422983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699BE3B-F050-4B3E-8382-FAC01D22B340}"/>
              </a:ext>
            </a:extLst>
          </p:cNvPr>
          <p:cNvSpPr txBox="1"/>
          <p:nvPr/>
        </p:nvSpPr>
        <p:spPr>
          <a:xfrm>
            <a:off x="4077607" y="3047195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A40DDD1-7EE4-448B-B67D-037D45CEDE7B}"/>
              </a:ext>
            </a:extLst>
          </p:cNvPr>
          <p:cNvSpPr txBox="1"/>
          <p:nvPr/>
        </p:nvSpPr>
        <p:spPr>
          <a:xfrm>
            <a:off x="6146428" y="3046078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N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E48C86F-6049-4AEF-8EB3-E4A910E85FB9}"/>
              </a:ext>
            </a:extLst>
          </p:cNvPr>
          <p:cNvSpPr txBox="1"/>
          <p:nvPr/>
        </p:nvSpPr>
        <p:spPr>
          <a:xfrm>
            <a:off x="3413050" y="422983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N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6643B21-605A-421C-B3F6-890669DDDB0C}"/>
              </a:ext>
            </a:extLst>
          </p:cNvPr>
          <p:cNvSpPr txBox="1"/>
          <p:nvPr/>
        </p:nvSpPr>
        <p:spPr>
          <a:xfrm>
            <a:off x="6820435" y="3047195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20ED16D-22EC-4F72-B0E4-1EA6CC895FC9}"/>
              </a:ext>
            </a:extLst>
          </p:cNvPr>
          <p:cNvSpPr txBox="1"/>
          <p:nvPr/>
        </p:nvSpPr>
        <p:spPr>
          <a:xfrm>
            <a:off x="4774830" y="422983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64D4EF1-6B16-44B6-85FA-C7B661F66AC2}"/>
              </a:ext>
            </a:extLst>
          </p:cNvPr>
          <p:cNvSpPr txBox="1"/>
          <p:nvPr/>
        </p:nvSpPr>
        <p:spPr>
          <a:xfrm>
            <a:off x="2075803" y="422983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34B75E1E-0847-4753-BF97-5DE40DA13721}"/>
              </a:ext>
            </a:extLst>
          </p:cNvPr>
          <p:cNvSpPr txBox="1"/>
          <p:nvPr/>
        </p:nvSpPr>
        <p:spPr>
          <a:xfrm>
            <a:off x="8415226" y="422983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DB3F5E4-40D7-4ABD-90BF-A3F2A204FBA4}"/>
              </a:ext>
            </a:extLst>
          </p:cNvPr>
          <p:cNvSpPr txBox="1"/>
          <p:nvPr/>
        </p:nvSpPr>
        <p:spPr>
          <a:xfrm>
            <a:off x="9754690" y="422983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S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E71D9E0-D25E-4FBA-9F36-4A1883E82CA5}"/>
              </a:ext>
            </a:extLst>
          </p:cNvPr>
          <p:cNvSpPr txBox="1"/>
          <p:nvPr/>
        </p:nvSpPr>
        <p:spPr>
          <a:xfrm>
            <a:off x="4067101" y="422983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H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B07564F-8624-44BE-9BBD-33CD54315629}"/>
              </a:ext>
            </a:extLst>
          </p:cNvPr>
          <p:cNvSpPr txBox="1"/>
          <p:nvPr/>
        </p:nvSpPr>
        <p:spPr>
          <a:xfrm>
            <a:off x="7075762" y="422983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J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3478ACE8-5FAD-4B64-A319-B0B568F81EDD}"/>
              </a:ext>
            </a:extLst>
          </p:cNvPr>
          <p:cNvSpPr txBox="1"/>
          <p:nvPr/>
        </p:nvSpPr>
        <p:spPr>
          <a:xfrm>
            <a:off x="9105325" y="4229837"/>
            <a:ext cx="361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solidFill>
                  <a:srgbClr val="FF0000"/>
                </a:solidFill>
                <a:latin typeface="Arial Black" panose="020B0A04020102020204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233893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97EB063-A10C-4BB5-A7C9-546D28D08E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" y="0"/>
            <a:ext cx="12191138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68ADF614-DC8C-429C-9213-CDEF9CA43720}"/>
              </a:ext>
            </a:extLst>
          </p:cNvPr>
          <p:cNvSpPr txBox="1"/>
          <p:nvPr/>
        </p:nvSpPr>
        <p:spPr>
          <a:xfrm>
            <a:off x="1442927" y="803826"/>
            <a:ext cx="9306146" cy="4421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+mj-lt"/>
              <a:buAutoNum type="arabicParenR"/>
            </a:pPr>
            <a:r>
              <a:rPr lang="pt-BR" sz="2400" b="1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Complete a cruzadinha:</a:t>
            </a:r>
          </a:p>
          <a:p>
            <a:pPr lvl="0">
              <a:lnSpc>
                <a:spcPct val="107000"/>
              </a:lnSpc>
            </a:pPr>
            <a:endParaRPr lang="pt-BR" sz="2400" b="1" dirty="0">
              <a:solidFill>
                <a:srgbClr val="006666"/>
              </a:solidFill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pt-BR" sz="2400" dirty="0">
              <a:solidFill>
                <a:srgbClr val="006666"/>
              </a:solidFill>
              <a:effectLst/>
              <a:latin typeface="Porki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Jesus veio fazer neste mundo – Lucas 19:10.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Jesus fez pela humanidade – João 3:16.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Jesus concede para os cansados e oprimidos – Mateus 11:28.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Jesus disse: “Eu sou o caminho, e a verdade e a _______” – João 14:6.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Jesus nunca teve em sua vida – Hebreus 4:15.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Jesus nos oferece hoje – 2 Coríntios 6:2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lphaLcParenR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Dom de Deus para a Salvação de todos os homens – Tito 2:11.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pt-BR" sz="2400" dirty="0">
                <a:solidFill>
                  <a:srgbClr val="006666"/>
                </a:solidFill>
                <a:effectLst/>
                <a:latin typeface="Porkis"/>
                <a:ea typeface="Calibri" panose="020F0502020204030204" pitchFamily="34" charset="0"/>
                <a:cs typeface="Times New Roman" panose="02020603050405020304" pitchFamily="18" charset="0"/>
              </a:rPr>
              <a:t>Maneira pela qual devemos operar nossa salvação – Filipenses 2:12.</a:t>
            </a:r>
          </a:p>
        </p:txBody>
      </p:sp>
    </p:spTree>
    <p:extLst>
      <p:ext uri="{BB962C8B-B14F-4D97-AF65-F5344CB8AC3E}">
        <p14:creationId xmlns:p14="http://schemas.microsoft.com/office/powerpoint/2010/main" val="9330552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610</Words>
  <Application>Microsoft Office PowerPoint</Application>
  <PresentationFormat>Widescreen</PresentationFormat>
  <Paragraphs>147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21" baseType="lpstr">
      <vt:lpstr>Adobe Fan Heiti Std B</vt:lpstr>
      <vt:lpstr>Adobe Gothic Std B</vt:lpstr>
      <vt:lpstr>Arial</vt:lpstr>
      <vt:lpstr>Arial Black</vt:lpstr>
      <vt:lpstr>Calibri</vt:lpstr>
      <vt:lpstr>Calibri Light</vt:lpstr>
      <vt:lpstr>Porkh</vt:lpstr>
      <vt:lpstr>Porkis</vt:lpstr>
      <vt:lpstr>Porkys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Monize Diniz Silva</dc:creator>
  <cp:lastModifiedBy>Jenefer Silva Monteiro</cp:lastModifiedBy>
  <cp:revision>10</cp:revision>
  <dcterms:created xsi:type="dcterms:W3CDTF">2021-01-20T02:08:44Z</dcterms:created>
  <dcterms:modified xsi:type="dcterms:W3CDTF">2021-02-18T20:14:26Z</dcterms:modified>
</cp:coreProperties>
</file>