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7" r:id="rId7"/>
    <p:sldId id="261" r:id="rId8"/>
    <p:sldId id="270" r:id="rId9"/>
    <p:sldId id="264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05329-A507-4FAD-B734-9B986D279C36}" v="451" dt="2021-02-23T18:06:11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23T18:06:11.894" v="938"/>
      <pc:docMkLst>
        <pc:docMk/>
      </pc:docMkLst>
      <pc:sldChg chg="addSp modSp mod ord modAnim">
        <pc:chgData name="Jenefer Silva Monteiro" userId="bb9653d8-75ff-41bd-8c0e-aae66cfce529" providerId="ADAL" clId="{F0105329-A507-4FAD-B734-9B986D279C36}" dt="2021-02-18T20:15:14.638" v="340" actId="1036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F0105329-A507-4FAD-B734-9B986D279C36}" dt="2021-02-18T20:15:14.638" v="340" actId="1036"/>
          <ac:spMkLst>
            <pc:docMk/>
            <pc:sldMk cId="1588459644" sldId="257"/>
            <ac:spMk id="7" creationId="{27603211-8306-4469-96C5-ED6BFC17C2EC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addSp modSp mod ord modAnim">
        <pc:chgData name="Jenefer Silva Monteiro" userId="bb9653d8-75ff-41bd-8c0e-aae66cfce529" providerId="ADAL" clId="{F0105329-A507-4FAD-B734-9B986D279C36}" dt="2021-02-18T20:21:17.538" v="375" actId="20577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0105329-A507-4FAD-B734-9B986D279C36}" dt="2021-02-18T20:21:00.289" v="361" actId="20577"/>
          <ac:spMkLst>
            <pc:docMk/>
            <pc:sldMk cId="3700814585" sldId="260"/>
            <ac:spMk id="5" creationId="{AED0764F-B39B-4C25-9B59-24D8193D2F1A}"/>
          </ac:spMkLst>
        </pc:spChg>
        <pc:spChg chg="add mod">
          <ac:chgData name="Jenefer Silva Monteiro" userId="bb9653d8-75ff-41bd-8c0e-aae66cfce529" providerId="ADAL" clId="{F0105329-A507-4FAD-B734-9B986D279C36}" dt="2021-02-18T20:21:17.538" v="375" actId="20577"/>
          <ac:spMkLst>
            <pc:docMk/>
            <pc:sldMk cId="3700814585" sldId="260"/>
            <ac:spMk id="6" creationId="{E7C1FC35-2946-437D-B88B-9DF24362AA7D}"/>
          </ac:spMkLst>
        </pc:spChg>
      </pc:sldChg>
      <pc:sldChg chg="addSp delSp modSp mod modAnim">
        <pc:chgData name="Jenefer Silva Monteiro" userId="bb9653d8-75ff-41bd-8c0e-aae66cfce529" providerId="ADAL" clId="{F0105329-A507-4FAD-B734-9B986D279C36}" dt="2021-02-23T14:24:02.922" v="503" actId="20577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0105329-A507-4FAD-B734-9B986D279C36}" dt="2021-02-23T14:17:33.325" v="482" actId="20577"/>
          <ac:spMkLst>
            <pc:docMk/>
            <pc:sldMk cId="1800506115" sldId="261"/>
            <ac:spMk id="7" creationId="{DBC11877-741E-44FC-A35F-96F49FABF520}"/>
          </ac:spMkLst>
        </pc:spChg>
        <pc:spChg chg="add mod">
          <ac:chgData name="Jenefer Silva Monteiro" userId="bb9653d8-75ff-41bd-8c0e-aae66cfce529" providerId="ADAL" clId="{F0105329-A507-4FAD-B734-9B986D279C36}" dt="2021-02-23T14:23:20.809" v="495" actId="20577"/>
          <ac:spMkLst>
            <pc:docMk/>
            <pc:sldMk cId="1800506115" sldId="261"/>
            <ac:spMk id="8" creationId="{124307CB-3F91-4BD8-A7FC-866CF8D1FE6B}"/>
          </ac:spMkLst>
        </pc:spChg>
        <pc:spChg chg="add mod">
          <ac:chgData name="Jenefer Silva Monteiro" userId="bb9653d8-75ff-41bd-8c0e-aae66cfce529" providerId="ADAL" clId="{F0105329-A507-4FAD-B734-9B986D279C36}" dt="2021-02-23T14:23:43.363" v="500" actId="20577"/>
          <ac:spMkLst>
            <pc:docMk/>
            <pc:sldMk cId="1800506115" sldId="261"/>
            <ac:spMk id="9" creationId="{EB8A97F6-E198-44F2-A26E-C52E3F6DD5D0}"/>
          </ac:spMkLst>
        </pc:spChg>
        <pc:spChg chg="add mod">
          <ac:chgData name="Jenefer Silva Monteiro" userId="bb9653d8-75ff-41bd-8c0e-aae66cfce529" providerId="ADAL" clId="{F0105329-A507-4FAD-B734-9B986D279C36}" dt="2021-02-23T14:24:02.922" v="503" actId="20577"/>
          <ac:spMkLst>
            <pc:docMk/>
            <pc:sldMk cId="1800506115" sldId="261"/>
            <ac:spMk id="10" creationId="{62D3EE75-BFB2-4760-8EB4-0CA05B795317}"/>
          </ac:spMkLst>
        </pc:spChg>
        <pc:graphicFrameChg chg="add del mod">
          <ac:chgData name="Jenefer Silva Monteiro" userId="bb9653d8-75ff-41bd-8c0e-aae66cfce529" providerId="ADAL" clId="{F0105329-A507-4FAD-B734-9B986D279C36}" dt="2021-02-23T14:23:29.895" v="497"/>
          <ac:graphicFrameMkLst>
            <pc:docMk/>
            <pc:sldMk cId="1800506115" sldId="261"/>
            <ac:graphicFrameMk id="4" creationId="{9DA61E23-A285-46D3-875E-88CFF90DDDAD}"/>
          </ac:graphicFrameMkLst>
        </pc:graphicFrame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addSp delSp modSp mod ord modAnim">
        <pc:chgData name="Jenefer Silva Monteiro" userId="bb9653d8-75ff-41bd-8c0e-aae66cfce529" providerId="ADAL" clId="{F0105329-A507-4FAD-B734-9B986D279C36}" dt="2021-02-23T14:51:57.518" v="843"/>
        <pc:sldMkLst>
          <pc:docMk/>
          <pc:sldMk cId="2338933098" sldId="264"/>
        </pc:sldMkLst>
        <pc:spChg chg="add mod">
          <ac:chgData name="Jenefer Silva Monteiro" userId="bb9653d8-75ff-41bd-8c0e-aae66cfce529" providerId="ADAL" clId="{F0105329-A507-4FAD-B734-9B986D279C36}" dt="2021-02-23T14:37:29.968" v="752" actId="1036"/>
          <ac:spMkLst>
            <pc:docMk/>
            <pc:sldMk cId="2338933098" sldId="264"/>
            <ac:spMk id="6" creationId="{B60AF9DC-2BF9-4649-BA20-977E8133108F}"/>
          </ac:spMkLst>
        </pc:spChg>
        <pc:spChg chg="add mod">
          <ac:chgData name="Jenefer Silva Monteiro" userId="bb9653d8-75ff-41bd-8c0e-aae66cfce529" providerId="ADAL" clId="{F0105329-A507-4FAD-B734-9B986D279C36}" dt="2021-02-23T14:37:33.554" v="755" actId="1036"/>
          <ac:spMkLst>
            <pc:docMk/>
            <pc:sldMk cId="2338933098" sldId="264"/>
            <ac:spMk id="7" creationId="{9819A06C-A4F3-4759-BA10-255ABEEEDD46}"/>
          </ac:spMkLst>
        </pc:spChg>
        <pc:spChg chg="mod">
          <ac:chgData name="Jenefer Silva Monteiro" userId="bb9653d8-75ff-41bd-8c0e-aae66cfce529" providerId="ADAL" clId="{F0105329-A507-4FAD-B734-9B986D279C36}" dt="2021-02-23T14:34:56.708" v="723" actId="20577"/>
          <ac:spMkLst>
            <pc:docMk/>
            <pc:sldMk cId="2338933098" sldId="264"/>
            <ac:spMk id="10" creationId="{5101D0CF-13E3-47AC-951E-5CB4C06EFB08}"/>
          </ac:spMkLst>
        </pc:spChg>
        <pc:spChg chg="add mod">
          <ac:chgData name="Jenefer Silva Monteiro" userId="bb9653d8-75ff-41bd-8c0e-aae66cfce529" providerId="ADAL" clId="{F0105329-A507-4FAD-B734-9B986D279C36}" dt="2021-02-23T14:37:08.996" v="742" actId="255"/>
          <ac:spMkLst>
            <pc:docMk/>
            <pc:sldMk cId="2338933098" sldId="264"/>
            <ac:spMk id="11" creationId="{011AD3E1-367D-48BD-B7B1-4369BA20DAD2}"/>
          </ac:spMkLst>
        </pc:spChg>
        <pc:spChg chg="add mod">
          <ac:chgData name="Jenefer Silva Monteiro" userId="bb9653d8-75ff-41bd-8c0e-aae66cfce529" providerId="ADAL" clId="{F0105329-A507-4FAD-B734-9B986D279C36}" dt="2021-02-23T14:37:42.402" v="763" actId="1036"/>
          <ac:spMkLst>
            <pc:docMk/>
            <pc:sldMk cId="2338933098" sldId="264"/>
            <ac:spMk id="12" creationId="{81B94EF8-2731-467F-8EFA-792AE8C11D5F}"/>
          </ac:spMkLst>
        </pc:spChg>
        <pc:spChg chg="add mod">
          <ac:chgData name="Jenefer Silva Monteiro" userId="bb9653d8-75ff-41bd-8c0e-aae66cfce529" providerId="ADAL" clId="{F0105329-A507-4FAD-B734-9B986D279C36}" dt="2021-02-23T14:37:39.073" v="759" actId="1036"/>
          <ac:spMkLst>
            <pc:docMk/>
            <pc:sldMk cId="2338933098" sldId="264"/>
            <ac:spMk id="13" creationId="{8DC22A10-3AC0-46F0-BBB2-32C63AED5905}"/>
          </ac:spMkLst>
        </pc:spChg>
        <pc:spChg chg="add mod">
          <ac:chgData name="Jenefer Silva Monteiro" userId="bb9653d8-75ff-41bd-8c0e-aae66cfce529" providerId="ADAL" clId="{F0105329-A507-4FAD-B734-9B986D279C36}" dt="2021-02-23T14:37:08.996" v="742" actId="255"/>
          <ac:spMkLst>
            <pc:docMk/>
            <pc:sldMk cId="2338933098" sldId="264"/>
            <ac:spMk id="14" creationId="{401A5D93-5B6A-4B6C-814F-64173F680F7C}"/>
          </ac:spMkLst>
        </pc:spChg>
        <pc:spChg chg="add mod">
          <ac:chgData name="Jenefer Silva Monteiro" userId="bb9653d8-75ff-41bd-8c0e-aae66cfce529" providerId="ADAL" clId="{F0105329-A507-4FAD-B734-9B986D279C36}" dt="2021-02-23T14:37:46.449" v="766" actId="1036"/>
          <ac:spMkLst>
            <pc:docMk/>
            <pc:sldMk cId="2338933098" sldId="264"/>
            <ac:spMk id="15" creationId="{52BA1E6E-8151-4DF1-B665-0D5688B30D6C}"/>
          </ac:spMkLst>
        </pc:spChg>
        <pc:spChg chg="add mod">
          <ac:chgData name="Jenefer Silva Monteiro" userId="bb9653d8-75ff-41bd-8c0e-aae66cfce529" providerId="ADAL" clId="{F0105329-A507-4FAD-B734-9B986D279C36}" dt="2021-02-23T14:38:00.053" v="781" actId="1036"/>
          <ac:spMkLst>
            <pc:docMk/>
            <pc:sldMk cId="2338933098" sldId="264"/>
            <ac:spMk id="16" creationId="{F234EF45-64D9-4649-BD35-93C926C6939E}"/>
          </ac:spMkLst>
        </pc:spChg>
        <pc:spChg chg="add mod">
          <ac:chgData name="Jenefer Silva Monteiro" userId="bb9653d8-75ff-41bd-8c0e-aae66cfce529" providerId="ADAL" clId="{F0105329-A507-4FAD-B734-9B986D279C36}" dt="2021-02-23T14:37:55.386" v="776" actId="1036"/>
          <ac:spMkLst>
            <pc:docMk/>
            <pc:sldMk cId="2338933098" sldId="264"/>
            <ac:spMk id="17" creationId="{B8668E29-B1A5-4F0A-AA3A-BE75D4C7557A}"/>
          </ac:spMkLst>
        </pc:spChg>
        <pc:spChg chg="add mod">
          <ac:chgData name="Jenefer Silva Monteiro" userId="bb9653d8-75ff-41bd-8c0e-aae66cfce529" providerId="ADAL" clId="{F0105329-A507-4FAD-B734-9B986D279C36}" dt="2021-02-23T14:37:52.219" v="773" actId="1036"/>
          <ac:spMkLst>
            <pc:docMk/>
            <pc:sldMk cId="2338933098" sldId="264"/>
            <ac:spMk id="18" creationId="{A21FFCBD-9903-47D1-8C4F-CD4A51CC56D0}"/>
          </ac:spMkLst>
        </pc:spChg>
        <pc:spChg chg="add mod">
          <ac:chgData name="Jenefer Silva Monteiro" userId="bb9653d8-75ff-41bd-8c0e-aae66cfce529" providerId="ADAL" clId="{F0105329-A507-4FAD-B734-9B986D279C36}" dt="2021-02-23T14:37:49.564" v="769" actId="1036"/>
          <ac:spMkLst>
            <pc:docMk/>
            <pc:sldMk cId="2338933098" sldId="264"/>
            <ac:spMk id="19" creationId="{DFEE81F0-9581-418A-B6F7-6275E425CE48}"/>
          </ac:spMkLst>
        </pc:spChg>
        <pc:spChg chg="add del mod">
          <ac:chgData name="Jenefer Silva Monteiro" userId="bb9653d8-75ff-41bd-8c0e-aae66cfce529" providerId="ADAL" clId="{F0105329-A507-4FAD-B734-9B986D279C36}" dt="2021-02-23T14:37:13.479" v="743" actId="478"/>
          <ac:spMkLst>
            <pc:docMk/>
            <pc:sldMk cId="2338933098" sldId="264"/>
            <ac:spMk id="20" creationId="{A6CF3A8A-9E27-4037-A4F4-8F075F46FEF4}"/>
          </ac:spMkLst>
        </pc:spChg>
        <pc:spChg chg="add del mod">
          <ac:chgData name="Jenefer Silva Monteiro" userId="bb9653d8-75ff-41bd-8c0e-aae66cfce529" providerId="ADAL" clId="{F0105329-A507-4FAD-B734-9B986D279C36}" dt="2021-02-23T14:37:15.736" v="744" actId="478"/>
          <ac:spMkLst>
            <pc:docMk/>
            <pc:sldMk cId="2338933098" sldId="264"/>
            <ac:spMk id="21" creationId="{D63413F7-0470-4FAE-BAE6-5F71B3BB043D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  <pc:cxnChg chg="add mod">
          <ac:chgData name="Jenefer Silva Monteiro" userId="bb9653d8-75ff-41bd-8c0e-aae66cfce529" providerId="ADAL" clId="{F0105329-A507-4FAD-B734-9B986D279C36}" dt="2021-02-23T14:26:52.635" v="539" actId="208"/>
          <ac:cxnSpMkLst>
            <pc:docMk/>
            <pc:sldMk cId="2338933098" sldId="264"/>
            <ac:cxnSpMk id="8" creationId="{5F3E1453-3500-445B-A5C3-AFB193F8A2B3}"/>
          </ac:cxnSpMkLst>
        </pc:cxnChg>
        <pc:cxnChg chg="add mod">
          <ac:chgData name="Jenefer Silva Monteiro" userId="bb9653d8-75ff-41bd-8c0e-aae66cfce529" providerId="ADAL" clId="{F0105329-A507-4FAD-B734-9B986D279C36}" dt="2021-02-23T14:47:19.099" v="785" actId="1076"/>
          <ac:cxnSpMkLst>
            <pc:docMk/>
            <pc:sldMk cId="2338933098" sldId="264"/>
            <ac:cxnSpMk id="22" creationId="{2EB4ADD8-4811-4D0B-87D3-F94F13AC4340}"/>
          </ac:cxnSpMkLst>
        </pc:cxnChg>
        <pc:cxnChg chg="add mod">
          <ac:chgData name="Jenefer Silva Monteiro" userId="bb9653d8-75ff-41bd-8c0e-aae66cfce529" providerId="ADAL" clId="{F0105329-A507-4FAD-B734-9B986D279C36}" dt="2021-02-23T14:47:25.427" v="787" actId="1076"/>
          <ac:cxnSpMkLst>
            <pc:docMk/>
            <pc:sldMk cId="2338933098" sldId="264"/>
            <ac:cxnSpMk id="23" creationId="{A39E0A75-C7ED-491C-A9D9-2EE11DC6F49A}"/>
          </ac:cxnSpMkLst>
        </pc:cxnChg>
        <pc:cxnChg chg="add mod">
          <ac:chgData name="Jenefer Silva Monteiro" userId="bb9653d8-75ff-41bd-8c0e-aae66cfce529" providerId="ADAL" clId="{F0105329-A507-4FAD-B734-9B986D279C36}" dt="2021-02-23T14:47:32.077" v="789" actId="1076"/>
          <ac:cxnSpMkLst>
            <pc:docMk/>
            <pc:sldMk cId="2338933098" sldId="264"/>
            <ac:cxnSpMk id="24" creationId="{60CF8F6C-4802-467B-AFF4-45313C01BFCB}"/>
          </ac:cxnSpMkLst>
        </pc:cxnChg>
        <pc:cxnChg chg="add mod">
          <ac:chgData name="Jenefer Silva Monteiro" userId="bb9653d8-75ff-41bd-8c0e-aae66cfce529" providerId="ADAL" clId="{F0105329-A507-4FAD-B734-9B986D279C36}" dt="2021-02-23T14:47:43.666" v="792" actId="14100"/>
          <ac:cxnSpMkLst>
            <pc:docMk/>
            <pc:sldMk cId="2338933098" sldId="264"/>
            <ac:cxnSpMk id="25" creationId="{15934FFB-5265-45C4-9EDB-2E4F7C31D595}"/>
          </ac:cxnSpMkLst>
        </pc:cxnChg>
        <pc:cxnChg chg="add mod">
          <ac:chgData name="Jenefer Silva Monteiro" userId="bb9653d8-75ff-41bd-8c0e-aae66cfce529" providerId="ADAL" clId="{F0105329-A507-4FAD-B734-9B986D279C36}" dt="2021-02-23T14:47:50.667" v="794" actId="1076"/>
          <ac:cxnSpMkLst>
            <pc:docMk/>
            <pc:sldMk cId="2338933098" sldId="264"/>
            <ac:cxnSpMk id="27" creationId="{B6D61121-24C0-4970-9389-C5EF94B4EED7}"/>
          </ac:cxnSpMkLst>
        </pc:cxnChg>
        <pc:cxnChg chg="add mod">
          <ac:chgData name="Jenefer Silva Monteiro" userId="bb9653d8-75ff-41bd-8c0e-aae66cfce529" providerId="ADAL" clId="{F0105329-A507-4FAD-B734-9B986D279C36}" dt="2021-02-23T14:47:58.739" v="796" actId="1076"/>
          <ac:cxnSpMkLst>
            <pc:docMk/>
            <pc:sldMk cId="2338933098" sldId="264"/>
            <ac:cxnSpMk id="28" creationId="{2202FF0D-DEFE-44A0-951E-BAFF818A4480}"/>
          </ac:cxnSpMkLst>
        </pc:cxnChg>
        <pc:cxnChg chg="add mod">
          <ac:chgData name="Jenefer Silva Monteiro" userId="bb9653d8-75ff-41bd-8c0e-aae66cfce529" providerId="ADAL" clId="{F0105329-A507-4FAD-B734-9B986D279C36}" dt="2021-02-23T14:48:07.391" v="799" actId="14100"/>
          <ac:cxnSpMkLst>
            <pc:docMk/>
            <pc:sldMk cId="2338933098" sldId="264"/>
            <ac:cxnSpMk id="29" creationId="{7D051322-EAA8-4049-B840-A7B4ED0955C0}"/>
          </ac:cxnSpMkLst>
        </pc:cxnChg>
        <pc:cxnChg chg="add mod">
          <ac:chgData name="Jenefer Silva Monteiro" userId="bb9653d8-75ff-41bd-8c0e-aae66cfce529" providerId="ADAL" clId="{F0105329-A507-4FAD-B734-9B986D279C36}" dt="2021-02-23T14:48:12.817" v="801" actId="1076"/>
          <ac:cxnSpMkLst>
            <pc:docMk/>
            <pc:sldMk cId="2338933098" sldId="264"/>
            <ac:cxnSpMk id="31" creationId="{EBC8AC43-AA2F-4D7B-B081-12CE69992962}"/>
          </ac:cxnSpMkLst>
        </pc:cxnChg>
        <pc:cxnChg chg="add mod">
          <ac:chgData name="Jenefer Silva Monteiro" userId="bb9653d8-75ff-41bd-8c0e-aae66cfce529" providerId="ADAL" clId="{F0105329-A507-4FAD-B734-9B986D279C36}" dt="2021-02-23T14:48:19.481" v="804" actId="14100"/>
          <ac:cxnSpMkLst>
            <pc:docMk/>
            <pc:sldMk cId="2338933098" sldId="264"/>
            <ac:cxnSpMk id="32" creationId="{99969547-7E01-4B9F-9D86-335D76BA0134}"/>
          </ac:cxnSpMkLst>
        </pc:cxnChg>
        <pc:cxnChg chg="add mod">
          <ac:chgData name="Jenefer Silva Monteiro" userId="bb9653d8-75ff-41bd-8c0e-aae66cfce529" providerId="ADAL" clId="{F0105329-A507-4FAD-B734-9B986D279C36}" dt="2021-02-23T14:50:18.888" v="832" actId="1038"/>
          <ac:cxnSpMkLst>
            <pc:docMk/>
            <pc:sldMk cId="2338933098" sldId="264"/>
            <ac:cxnSpMk id="34" creationId="{23486880-8270-47C7-AC42-88806816F613}"/>
          </ac:cxnSpMkLst>
        </pc:cxn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 modAnim">
        <pc:chgData name="Jenefer Silva Monteiro" userId="bb9653d8-75ff-41bd-8c0e-aae66cfce529" providerId="ADAL" clId="{F0105329-A507-4FAD-B734-9B986D279C36}" dt="2021-02-18T20:24:11.766" v="470" actId="20577"/>
        <pc:sldMkLst>
          <pc:docMk/>
          <pc:sldMk cId="4074472068" sldId="267"/>
        </pc:sldMkLst>
        <pc:spChg chg="add mod">
          <ac:chgData name="Jenefer Silva Monteiro" userId="bb9653d8-75ff-41bd-8c0e-aae66cfce529" providerId="ADAL" clId="{F0105329-A507-4FAD-B734-9B986D279C36}" dt="2021-02-18T20:24:11.766" v="470" actId="20577"/>
          <ac:spMkLst>
            <pc:docMk/>
            <pc:sldMk cId="4074472068" sldId="267"/>
            <ac:spMk id="7" creationId="{5E622EC3-A0ED-45F7-9CC8-253215A456CB}"/>
          </ac:spMkLst>
        </pc:spChg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addSp modSp mod modAnim">
        <pc:chgData name="Jenefer Silva Monteiro" userId="bb9653d8-75ff-41bd-8c0e-aae66cfce529" providerId="ADAL" clId="{F0105329-A507-4FAD-B734-9B986D279C36}" dt="2021-02-23T18:01:44.221" v="895" actId="20577"/>
        <pc:sldMkLst>
          <pc:docMk/>
          <pc:sldMk cId="933055298" sldId="268"/>
        </pc:sldMkLst>
        <pc:spChg chg="add mod">
          <ac:chgData name="Jenefer Silva Monteiro" userId="bb9653d8-75ff-41bd-8c0e-aae66cfce529" providerId="ADAL" clId="{F0105329-A507-4FAD-B734-9B986D279C36}" dt="2021-02-23T18:01:10.860" v="878" actId="1036"/>
          <ac:spMkLst>
            <pc:docMk/>
            <pc:sldMk cId="933055298" sldId="268"/>
            <ac:spMk id="4" creationId="{D461CA05-B954-42DD-AF67-0A42C5F624BF}"/>
          </ac:spMkLst>
        </pc:spChg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  <pc:spChg chg="add mod">
          <ac:chgData name="Jenefer Silva Monteiro" userId="bb9653d8-75ff-41bd-8c0e-aae66cfce529" providerId="ADAL" clId="{F0105329-A507-4FAD-B734-9B986D279C36}" dt="2021-02-23T18:01:07.192" v="875" actId="1036"/>
          <ac:spMkLst>
            <pc:docMk/>
            <pc:sldMk cId="933055298" sldId="268"/>
            <ac:spMk id="6" creationId="{1CEE77C2-480D-4AF3-A2A0-6D28B6461451}"/>
          </ac:spMkLst>
        </pc:spChg>
        <pc:spChg chg="add mod">
          <ac:chgData name="Jenefer Silva Monteiro" userId="bb9653d8-75ff-41bd-8c0e-aae66cfce529" providerId="ADAL" clId="{F0105329-A507-4FAD-B734-9B986D279C36}" dt="2021-02-23T18:01:03.415" v="871" actId="1036"/>
          <ac:spMkLst>
            <pc:docMk/>
            <pc:sldMk cId="933055298" sldId="268"/>
            <ac:spMk id="7" creationId="{616A2D8E-28BC-423E-B67C-671101DC788F}"/>
          </ac:spMkLst>
        </pc:spChg>
        <pc:spChg chg="add mod">
          <ac:chgData name="Jenefer Silva Monteiro" userId="bb9653d8-75ff-41bd-8c0e-aae66cfce529" providerId="ADAL" clId="{F0105329-A507-4FAD-B734-9B986D279C36}" dt="2021-02-23T18:01:30.459" v="889" actId="1037"/>
          <ac:spMkLst>
            <pc:docMk/>
            <pc:sldMk cId="933055298" sldId="268"/>
            <ac:spMk id="8" creationId="{B9042C09-5FEF-46B2-86FC-6932F78C7910}"/>
          </ac:spMkLst>
        </pc:spChg>
        <pc:spChg chg="add mod">
          <ac:chgData name="Jenefer Silva Monteiro" userId="bb9653d8-75ff-41bd-8c0e-aae66cfce529" providerId="ADAL" clId="{F0105329-A507-4FAD-B734-9B986D279C36}" dt="2021-02-23T18:01:44.221" v="895" actId="20577"/>
          <ac:spMkLst>
            <pc:docMk/>
            <pc:sldMk cId="933055298" sldId="268"/>
            <ac:spMk id="9" creationId="{DA44E62D-B73A-443D-8DB9-4C2050D5EB99}"/>
          </ac:spMkLst>
        </pc:spChg>
      </pc:sldChg>
      <pc:sldChg chg="addSp delSp modSp add del mod ord modAnim">
        <pc:chgData name="Jenefer Silva Monteiro" userId="bb9653d8-75ff-41bd-8c0e-aae66cfce529" providerId="ADAL" clId="{F0105329-A507-4FAD-B734-9B986D279C36}" dt="2021-02-23T18:06:11.894" v="938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23T18:02:36.546" v="901" actId="14100"/>
          <ac:spMkLst>
            <pc:docMk/>
            <pc:sldMk cId="1104740834" sldId="269"/>
            <ac:spMk id="2" creationId="{C218647A-53B0-41F2-B69B-A186A7551D09}"/>
          </ac:spMkLst>
        </pc:spChg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add mod">
          <ac:chgData name="Jenefer Silva Monteiro" userId="bb9653d8-75ff-41bd-8c0e-aae66cfce529" providerId="ADAL" clId="{F0105329-A507-4FAD-B734-9B986D279C36}" dt="2021-02-23T18:02:57.978" v="907" actId="1035"/>
          <ac:spMkLst>
            <pc:docMk/>
            <pc:sldMk cId="1104740834" sldId="269"/>
            <ac:spMk id="6" creationId="{605817B9-C022-4AE6-87F7-4D663F556532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spChg chg="add mod">
          <ac:chgData name="Jenefer Silva Monteiro" userId="bb9653d8-75ff-41bd-8c0e-aae66cfce529" providerId="ADAL" clId="{F0105329-A507-4FAD-B734-9B986D279C36}" dt="2021-02-23T18:03:11.972" v="910" actId="14100"/>
          <ac:spMkLst>
            <pc:docMk/>
            <pc:sldMk cId="1104740834" sldId="269"/>
            <ac:spMk id="8" creationId="{BF15DDB8-138E-42E7-A2A0-9E8BF461C9C0}"/>
          </ac:spMkLst>
        </pc:spChg>
        <pc:spChg chg="add mod">
          <ac:chgData name="Jenefer Silva Monteiro" userId="bb9653d8-75ff-41bd-8c0e-aae66cfce529" providerId="ADAL" clId="{F0105329-A507-4FAD-B734-9B986D279C36}" dt="2021-02-23T18:03:29.155" v="913" actId="1036"/>
          <ac:spMkLst>
            <pc:docMk/>
            <pc:sldMk cId="1104740834" sldId="269"/>
            <ac:spMk id="9" creationId="{A09F386C-C9D2-460B-84EC-8F76C483DED8}"/>
          </ac:spMkLst>
        </pc:spChg>
        <pc:spChg chg="add mod">
          <ac:chgData name="Jenefer Silva Monteiro" userId="bb9653d8-75ff-41bd-8c0e-aae66cfce529" providerId="ADAL" clId="{F0105329-A507-4FAD-B734-9B986D279C36}" dt="2021-02-23T18:03:48.098" v="916" actId="14100"/>
          <ac:spMkLst>
            <pc:docMk/>
            <pc:sldMk cId="1104740834" sldId="269"/>
            <ac:spMk id="10" creationId="{842E37FA-2EEA-473A-8D9F-27D6DF1BADE3}"/>
          </ac:spMkLst>
        </pc:spChg>
        <pc:spChg chg="add mod">
          <ac:chgData name="Jenefer Silva Monteiro" userId="bb9653d8-75ff-41bd-8c0e-aae66cfce529" providerId="ADAL" clId="{F0105329-A507-4FAD-B734-9B986D279C36}" dt="2021-02-23T18:04:32" v="923" actId="14100"/>
          <ac:spMkLst>
            <pc:docMk/>
            <pc:sldMk cId="1104740834" sldId="269"/>
            <ac:spMk id="11" creationId="{89512D85-2B63-4CA2-9BCA-6986552E048D}"/>
          </ac:spMkLst>
        </pc:spChg>
        <pc:picChg chg="add mod">
          <ac:chgData name="Jenefer Silva Monteiro" userId="bb9653d8-75ff-41bd-8c0e-aae66cfce529" providerId="ADAL" clId="{F0105329-A507-4FAD-B734-9B986D279C36}" dt="2021-02-23T18:04:21.512" v="92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 modAnim">
        <pc:chgData name="Jenefer Silva Monteiro" userId="bb9653d8-75ff-41bd-8c0e-aae66cfce529" providerId="ADAL" clId="{F0105329-A507-4FAD-B734-9B986D279C36}" dt="2021-02-23T14:25:19.062" v="531" actId="20577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0105329-A507-4FAD-B734-9B986D279C36}" dt="2021-02-23T14:24:45.229" v="513" actId="14100"/>
          <ac:spMkLst>
            <pc:docMk/>
            <pc:sldMk cId="3350114619" sldId="270"/>
            <ac:spMk id="4" creationId="{8344A4A3-3F73-4F48-A820-9B224084AB3D}"/>
          </ac:spMkLst>
        </pc:spChg>
        <pc:spChg chg="add mod">
          <ac:chgData name="Jenefer Silva Monteiro" userId="bb9653d8-75ff-41bd-8c0e-aae66cfce529" providerId="ADAL" clId="{F0105329-A507-4FAD-B734-9B986D279C36}" dt="2021-02-23T14:25:00.712" v="521" actId="20577"/>
          <ac:spMkLst>
            <pc:docMk/>
            <pc:sldMk cId="3350114619" sldId="270"/>
            <ac:spMk id="5" creationId="{A1B10C7E-EE63-45AE-A008-5AF708A33DD9}"/>
          </ac:spMkLst>
        </pc:spChg>
        <pc:spChg chg="add mod">
          <ac:chgData name="Jenefer Silva Monteiro" userId="bb9653d8-75ff-41bd-8c0e-aae66cfce529" providerId="ADAL" clId="{F0105329-A507-4FAD-B734-9B986D279C36}" dt="2021-02-23T14:25:19.062" v="531" actId="20577"/>
          <ac:spMkLst>
            <pc:docMk/>
            <pc:sldMk cId="3350114619" sldId="270"/>
            <ac:spMk id="6" creationId="{FA6505BE-8072-4C20-A634-3889345223F4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8ADF614-DC8C-429C-9213-CDEF9CA43720}"/>
              </a:ext>
            </a:extLst>
          </p:cNvPr>
          <p:cNvSpPr txBox="1"/>
          <p:nvPr/>
        </p:nvSpPr>
        <p:spPr>
          <a:xfrm>
            <a:off x="1403497" y="1839432"/>
            <a:ext cx="9027041" cy="3084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Coloque as palavras invertidas na ordem certa: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N R S H O E 	S A N E N I – S O N	A	R O R 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	________-_______	____	__________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461CA05-B954-42DD-AF67-0A42C5F624BF}"/>
              </a:ext>
            </a:extLst>
          </p:cNvPr>
          <p:cNvSpPr txBox="1"/>
          <p:nvPr/>
        </p:nvSpPr>
        <p:spPr>
          <a:xfrm>
            <a:off x="2094170" y="3761644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SENHOR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EE77C2-480D-4AF3-A2A0-6D28B6461451}"/>
              </a:ext>
            </a:extLst>
          </p:cNvPr>
          <p:cNvSpPr txBox="1"/>
          <p:nvPr/>
        </p:nvSpPr>
        <p:spPr>
          <a:xfrm>
            <a:off x="3805568" y="3772277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ENSINA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6A2D8E-28BC-423E-B67C-671101DC788F}"/>
              </a:ext>
            </a:extLst>
          </p:cNvPr>
          <p:cNvSpPr txBox="1"/>
          <p:nvPr/>
        </p:nvSpPr>
        <p:spPr>
          <a:xfrm>
            <a:off x="5075274" y="3761644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NOS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042C09-5FEF-46B2-86FC-6932F78C7910}"/>
              </a:ext>
            </a:extLst>
          </p:cNvPr>
          <p:cNvSpPr txBox="1"/>
          <p:nvPr/>
        </p:nvSpPr>
        <p:spPr>
          <a:xfrm>
            <a:off x="6259919" y="3772277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44E62D-B73A-443D-8DB9-4C2050D5EB99}"/>
              </a:ext>
            </a:extLst>
          </p:cNvPr>
          <p:cNvSpPr txBox="1"/>
          <p:nvPr/>
        </p:nvSpPr>
        <p:spPr>
          <a:xfrm>
            <a:off x="7662554" y="3759362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ORAR</a:t>
            </a:r>
          </a:p>
        </p:txBody>
      </p:sp>
    </p:spTree>
    <p:extLst>
      <p:ext uri="{BB962C8B-B14F-4D97-AF65-F5344CB8AC3E}">
        <p14:creationId xmlns:p14="http://schemas.microsoft.com/office/powerpoint/2010/main" val="9330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FE5A5AC-24D0-48C6-989F-BB5006C9D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0" b="210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55FDB93-8F32-4A58-B137-C5F78273C308}"/>
              </a:ext>
            </a:extLst>
          </p:cNvPr>
          <p:cNvSpPr txBox="1"/>
          <p:nvPr/>
        </p:nvSpPr>
        <p:spPr>
          <a:xfrm>
            <a:off x="1049079" y="318978"/>
            <a:ext cx="10093842" cy="2018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8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Encontre, no quadro abaixo, as palavras que estão sublinhadas: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“Ora, àquele que é </a:t>
            </a:r>
            <a:r>
              <a:rPr lang="pt-BR" sz="2800" b="1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poderoso</a:t>
            </a:r>
            <a:r>
              <a:rPr lang="pt-BR" sz="2800" b="1" dirty="0">
                <a:solidFill>
                  <a:srgbClr val="006666"/>
                </a:solidFill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2800" b="1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fazer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tudo muito mais abundantemente além daquilo que </a:t>
            </a:r>
            <a:r>
              <a:rPr lang="pt-BR" sz="2800" b="1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pedimos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ou </a:t>
            </a:r>
            <a:r>
              <a:rPr lang="pt-BR" sz="2800" b="1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pensamos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, segundo o </a:t>
            </a:r>
            <a:r>
              <a:rPr lang="pt-BR" sz="2800" b="1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poder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que em nós </a:t>
            </a:r>
            <a:r>
              <a:rPr lang="pt-BR" sz="2800" b="1" u="sng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opera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110AF2-28FC-4C1A-8B79-4442DC61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43" y="2627053"/>
            <a:ext cx="6626914" cy="378680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218647A-53B0-41F2-B69B-A186A7551D09}"/>
              </a:ext>
            </a:extLst>
          </p:cNvPr>
          <p:cNvSpPr/>
          <p:nvPr/>
        </p:nvSpPr>
        <p:spPr>
          <a:xfrm>
            <a:off x="4455041" y="3179135"/>
            <a:ext cx="3870251" cy="37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05817B9-C022-4AE6-87F7-4D663F556532}"/>
              </a:ext>
            </a:extLst>
          </p:cNvPr>
          <p:cNvSpPr/>
          <p:nvPr/>
        </p:nvSpPr>
        <p:spPr>
          <a:xfrm>
            <a:off x="6443330" y="4589162"/>
            <a:ext cx="2498651" cy="37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F15DDB8-138E-42E7-A2A0-9E8BF461C9C0}"/>
              </a:ext>
            </a:extLst>
          </p:cNvPr>
          <p:cNvSpPr/>
          <p:nvPr/>
        </p:nvSpPr>
        <p:spPr>
          <a:xfrm>
            <a:off x="5943600" y="5495662"/>
            <a:ext cx="3352799" cy="37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09F386C-C9D2-460B-84EC-8F76C483DED8}"/>
              </a:ext>
            </a:extLst>
          </p:cNvPr>
          <p:cNvSpPr/>
          <p:nvPr/>
        </p:nvSpPr>
        <p:spPr>
          <a:xfrm>
            <a:off x="3395330" y="5965394"/>
            <a:ext cx="3870251" cy="37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42E37FA-2EEA-473A-8D9F-27D6DF1BADE3}"/>
              </a:ext>
            </a:extLst>
          </p:cNvPr>
          <p:cNvSpPr/>
          <p:nvPr/>
        </p:nvSpPr>
        <p:spPr>
          <a:xfrm>
            <a:off x="3395330" y="4110154"/>
            <a:ext cx="2420680" cy="37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9512D85-2B63-4CA2-9BCA-6986552E048D}"/>
              </a:ext>
            </a:extLst>
          </p:cNvPr>
          <p:cNvSpPr/>
          <p:nvPr/>
        </p:nvSpPr>
        <p:spPr>
          <a:xfrm rot="5400000">
            <a:off x="3887003" y="4116184"/>
            <a:ext cx="2386819" cy="3721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7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66700" y="113495"/>
            <a:ext cx="11658600" cy="548028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Entendi como é importante falar com Deus. Quero orar a Ele todos os dias.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O CAMINHO PARA DEUS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861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811619" y="880124"/>
            <a:ext cx="10568762" cy="383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Alguma vez você já ficou esperando um tempão para falar com alguém? É muito ruim tentar falar com um amigo por telefone e não conseguir porque a linha está ocupada.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É muito chato quando você vai a algum lugar comprar ou pagar uma conta e tem de encarar uma fila. Pior ainda quando ela é grande. Ter que esperar não é nem um pouco confortável, principalmente quando você está compressa ou atrasado.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Mas, a Bíblia mostra a melhor maneira para você se aproximar de Deus sem precisar enfrentar filas. Esse segredo é a oração. Nesta lição você vai aprender a se comunicar melhor com Deus.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1456194" y="1548966"/>
            <a:ext cx="9605232" cy="376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Qual é o melhor momento para orar?</a:t>
            </a: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pt-BR" sz="28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Lucas 18:1; 1 Tessalonicenses 5:17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Uma vez por semana.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Somente quando estamos doentes ou necessitados.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Somente quando vamos fazer uma prova difícil.</a:t>
            </a:r>
          </a:p>
          <a:p>
            <a:pPr marL="457200">
              <a:lnSpc>
                <a:spcPct val="107000"/>
              </a:lnSpc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Uma vez por dia.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(  ) Sempre, todos os dias e em todas as oportunidades.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603211-8306-4469-96C5-ED6BFC17C2EC}"/>
              </a:ext>
            </a:extLst>
          </p:cNvPr>
          <p:cNvSpPr txBox="1"/>
          <p:nvPr/>
        </p:nvSpPr>
        <p:spPr>
          <a:xfrm>
            <a:off x="2009554" y="480708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893136" y="1123551"/>
            <a:ext cx="11057859" cy="432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2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Como orar? Leia os textos e complete as linhas abaixo: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Mateus 6:6; 14:23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Daniel 6:10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</a:t>
            </a: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ED0764F-B39B-4C25-9B59-24D8193D2F1A}"/>
              </a:ext>
            </a:extLst>
          </p:cNvPr>
          <p:cNvSpPr txBox="1"/>
          <p:nvPr/>
        </p:nvSpPr>
        <p:spPr>
          <a:xfrm>
            <a:off x="3336850" y="2420006"/>
            <a:ext cx="426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Porkys"/>
              </a:rPr>
              <a:t>As sós com Deus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C1FC35-2946-437D-B88B-9DF24362AA7D}"/>
              </a:ext>
            </a:extLst>
          </p:cNvPr>
          <p:cNvSpPr txBox="1"/>
          <p:nvPr/>
        </p:nvSpPr>
        <p:spPr>
          <a:xfrm>
            <a:off x="3336849" y="3348845"/>
            <a:ext cx="4260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Porkys"/>
              </a:rPr>
              <a:t>De joelhos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5FA21F0-FC89-4143-B2BA-8D3B47A9DCB1}"/>
              </a:ext>
            </a:extLst>
          </p:cNvPr>
          <p:cNvSpPr txBox="1"/>
          <p:nvPr/>
        </p:nvSpPr>
        <p:spPr>
          <a:xfrm>
            <a:off x="285307" y="981478"/>
            <a:ext cx="11621386" cy="1915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lnSpc>
                <a:spcPct val="107000"/>
              </a:lnSpc>
              <a:buFont typeface="+mj-lt"/>
              <a:buAutoNum type="arabicPeriod" startAt="3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Por que algumas vezes Deus diz não para as orações?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Tiago 4:3</a:t>
            </a:r>
          </a:p>
          <a:p>
            <a:pPr lvl="0">
              <a:lnSpc>
                <a:spcPct val="107000"/>
              </a:lnSpc>
            </a:pPr>
            <a:endParaRPr lang="pt-BR" sz="2800" i="1" dirty="0">
              <a:solidFill>
                <a:srgbClr val="006666"/>
              </a:solidFill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</a:t>
            </a:r>
          </a:p>
        </p:txBody>
      </p:sp>
      <p:pic>
        <p:nvPicPr>
          <p:cNvPr id="4" name="Picture 2" descr="Resultado de imagem para arco iris png">
            <a:extLst>
              <a:ext uri="{FF2B5EF4-FFF2-40B4-BE49-F238E27FC236}">
                <a16:creationId xmlns:a16="http://schemas.microsoft.com/office/drawing/2014/main" id="{6311E86C-1802-49C1-B306-3D9C6F305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96" y="3290443"/>
            <a:ext cx="3912851" cy="20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3200793-814C-4F4B-AB1F-C3BE5B14B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4653" y="3944795"/>
            <a:ext cx="2121158" cy="212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D5DE49-DFD4-4613-94A2-E2078CD55E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83866" y="3702824"/>
            <a:ext cx="2581409" cy="238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622EC3-A0ED-45F7-9CC8-253215A456CB}"/>
              </a:ext>
            </a:extLst>
          </p:cNvPr>
          <p:cNvSpPr txBox="1"/>
          <p:nvPr/>
        </p:nvSpPr>
        <p:spPr>
          <a:xfrm>
            <a:off x="695085" y="2227000"/>
            <a:ext cx="1080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Porkys"/>
              </a:rPr>
              <a:t>Porque pedimos mal, para esbanjarmos nos próprios prazeres.</a:t>
            </a:r>
          </a:p>
        </p:txBody>
      </p:sp>
    </p:spTree>
    <p:extLst>
      <p:ext uri="{BB962C8B-B14F-4D97-AF65-F5344CB8AC3E}">
        <p14:creationId xmlns:p14="http://schemas.microsoft.com/office/powerpoint/2010/main" val="40744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1000834" y="1405500"/>
            <a:ext cx="11104731" cy="283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4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Qual a maneira correta de orar? Relacione as duas colunas:</a:t>
            </a:r>
          </a:p>
          <a:p>
            <a:pPr lvl="0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Pedir em nome de Jesus.				(  ) Hebreus 11:6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Esperar pela resposta do Senhor.			(  ) Filipenses 4:6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Orar sempre com o coração agradecido.		(  ) Salmos 37:7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Orar com fé.						(  ) João 14:13-14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D5E6E95-9DB2-4C21-989A-E0C7C445EF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0" y="2733242"/>
            <a:ext cx="3304953" cy="330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C465C6A-82E3-4CFE-96B7-BE989E5227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5182489" y="2147547"/>
            <a:ext cx="3304953" cy="330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BC11877-741E-44FC-A35F-96F49FABF520}"/>
              </a:ext>
            </a:extLst>
          </p:cNvPr>
          <p:cNvSpPr txBox="1"/>
          <p:nvPr/>
        </p:nvSpPr>
        <p:spPr>
          <a:xfrm>
            <a:off x="8423644" y="2361590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24307CB-3F91-4BD8-A7FC-866CF8D1FE6B}"/>
              </a:ext>
            </a:extLst>
          </p:cNvPr>
          <p:cNvSpPr txBox="1"/>
          <p:nvPr/>
        </p:nvSpPr>
        <p:spPr>
          <a:xfrm>
            <a:off x="8413704" y="280324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8A97F6-E198-44F2-A26E-C52E3F6DD5D0}"/>
              </a:ext>
            </a:extLst>
          </p:cNvPr>
          <p:cNvSpPr txBox="1"/>
          <p:nvPr/>
        </p:nvSpPr>
        <p:spPr>
          <a:xfrm>
            <a:off x="8413704" y="322768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D3EE75-BFB2-4760-8EB4-0CA05B795317}"/>
              </a:ext>
            </a:extLst>
          </p:cNvPr>
          <p:cNvSpPr txBox="1"/>
          <p:nvPr/>
        </p:nvSpPr>
        <p:spPr>
          <a:xfrm>
            <a:off x="8413703" y="3700581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005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43634" y="1307842"/>
            <a:ext cx="11104731" cy="212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pt-BR" sz="28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Complete: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“A _____________ feita uns pelos _________________ pode muito em sua _________________”. Tiago 5:16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44A4A3-3F73-4F48-A820-9B224084AB3D}"/>
              </a:ext>
            </a:extLst>
          </p:cNvPr>
          <p:cNvSpPr txBox="1"/>
          <p:nvPr/>
        </p:nvSpPr>
        <p:spPr>
          <a:xfrm>
            <a:off x="1190847" y="2368421"/>
            <a:ext cx="20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Porkys"/>
              </a:rPr>
              <a:t>oração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B10C7E-EE63-45AE-A008-5AF708A33DD9}"/>
              </a:ext>
            </a:extLst>
          </p:cNvPr>
          <p:cNvSpPr txBox="1"/>
          <p:nvPr/>
        </p:nvSpPr>
        <p:spPr>
          <a:xfrm>
            <a:off x="5947145" y="2368420"/>
            <a:ext cx="20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Porkys"/>
              </a:rPr>
              <a:t>outros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6505BE-8072-4C20-A634-3889345223F4}"/>
              </a:ext>
            </a:extLst>
          </p:cNvPr>
          <p:cNvSpPr txBox="1"/>
          <p:nvPr/>
        </p:nvSpPr>
        <p:spPr>
          <a:xfrm>
            <a:off x="1024270" y="2844225"/>
            <a:ext cx="2041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Porkys"/>
              </a:rPr>
              <a:t>eficácia</a:t>
            </a:r>
          </a:p>
        </p:txBody>
      </p:sp>
    </p:spTree>
    <p:extLst>
      <p:ext uri="{BB962C8B-B14F-4D97-AF65-F5344CB8AC3E}">
        <p14:creationId xmlns:p14="http://schemas.microsoft.com/office/powerpoint/2010/main" val="33501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1010535" y="1313132"/>
            <a:ext cx="10170929" cy="4626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6"/>
            </a:pPr>
            <a:r>
              <a:rPr lang="pt-BR" sz="2400" b="1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Com as palavras abaixo complete as frases:</a:t>
            </a:r>
          </a:p>
          <a:p>
            <a:pPr lvl="0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AMIGO – DEUS – CORAÇÃO – BAIXAR – NECESSÁRIO – ORAÇÃO – SOMOS – HABILITAR – ELEVA – NOS – CONHECIDO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is"/>
                <a:ea typeface="Calibri" panose="020F0502020204030204" pitchFamily="34" charset="0"/>
                <a:cs typeface="Times New Roman" panose="02020603050405020304" pitchFamily="18" charset="0"/>
              </a:rPr>
              <a:t>“A _____________ é o abrir do _________________ a  _________________ como a um ________________ . Não que seja _______________, a fim de tornar ______________ a Deus o que __________; Mas sim para nos ____________ a recebê-lo. A oração não faz Deus ________________ a nós, mas _________ ______________ a Ele”. Caminho a Cristo, p.93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solidFill>
                <a:srgbClr val="006666"/>
              </a:solidFill>
              <a:effectLst/>
              <a:latin typeface="Porki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0AF9DC-2BF9-4649-BA20-977E8133108F}"/>
              </a:ext>
            </a:extLst>
          </p:cNvPr>
          <p:cNvSpPr txBox="1"/>
          <p:nvPr/>
        </p:nvSpPr>
        <p:spPr>
          <a:xfrm>
            <a:off x="1360968" y="3306075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oração</a:t>
            </a:r>
            <a:endParaRPr lang="pt-BR" sz="3200" b="1" dirty="0">
              <a:solidFill>
                <a:srgbClr val="FF0000"/>
              </a:solidFill>
              <a:latin typeface="Porky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19A06C-A4F3-4759-BA10-255ABEEEDD46}"/>
              </a:ext>
            </a:extLst>
          </p:cNvPr>
          <p:cNvSpPr txBox="1"/>
          <p:nvPr/>
        </p:nvSpPr>
        <p:spPr>
          <a:xfrm>
            <a:off x="5250490" y="3297882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coração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F3E1453-3500-445B-A5C3-AFB193F8A2B3}"/>
              </a:ext>
            </a:extLst>
          </p:cNvPr>
          <p:cNvCxnSpPr/>
          <p:nvPr/>
        </p:nvCxnSpPr>
        <p:spPr>
          <a:xfrm>
            <a:off x="1509823" y="2326422"/>
            <a:ext cx="11802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1AD3E1-367D-48BD-B7B1-4369BA20DAD2}"/>
              </a:ext>
            </a:extLst>
          </p:cNvPr>
          <p:cNvSpPr txBox="1"/>
          <p:nvPr/>
        </p:nvSpPr>
        <p:spPr>
          <a:xfrm>
            <a:off x="8011523" y="3286356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Deus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B94EF8-2731-467F-8EFA-792AE8C11D5F}"/>
              </a:ext>
            </a:extLst>
          </p:cNvPr>
          <p:cNvSpPr txBox="1"/>
          <p:nvPr/>
        </p:nvSpPr>
        <p:spPr>
          <a:xfrm>
            <a:off x="2729027" y="3713325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amigo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C22A10-3AC0-46F0-BBB2-32C63AED5905}"/>
              </a:ext>
            </a:extLst>
          </p:cNvPr>
          <p:cNvSpPr txBox="1"/>
          <p:nvPr/>
        </p:nvSpPr>
        <p:spPr>
          <a:xfrm>
            <a:off x="7000987" y="3715986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necessário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01A5D93-5B6A-4B6C-814F-64173F680F7C}"/>
              </a:ext>
            </a:extLst>
          </p:cNvPr>
          <p:cNvSpPr txBox="1"/>
          <p:nvPr/>
        </p:nvSpPr>
        <p:spPr>
          <a:xfrm>
            <a:off x="2099930" y="4099309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conhecido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2BA1E6E-8151-4DF1-B665-0D5688B30D6C}"/>
              </a:ext>
            </a:extLst>
          </p:cNvPr>
          <p:cNvSpPr txBox="1"/>
          <p:nvPr/>
        </p:nvSpPr>
        <p:spPr>
          <a:xfrm>
            <a:off x="5588633" y="4111014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somos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234EF45-64D9-4649-BD35-93C926C6939E}"/>
              </a:ext>
            </a:extLst>
          </p:cNvPr>
          <p:cNvSpPr txBox="1"/>
          <p:nvPr/>
        </p:nvSpPr>
        <p:spPr>
          <a:xfrm>
            <a:off x="1079204" y="4514316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habitar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668E29-B1A5-4F0A-AA3A-BE75D4C7557A}"/>
              </a:ext>
            </a:extLst>
          </p:cNvPr>
          <p:cNvSpPr txBox="1"/>
          <p:nvPr/>
        </p:nvSpPr>
        <p:spPr>
          <a:xfrm>
            <a:off x="7427513" y="4518485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abaixar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21FFCBD-9903-47D1-8C4F-CD4A51CC56D0}"/>
              </a:ext>
            </a:extLst>
          </p:cNvPr>
          <p:cNvSpPr txBox="1"/>
          <p:nvPr/>
        </p:nvSpPr>
        <p:spPr>
          <a:xfrm>
            <a:off x="1360968" y="4899327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nos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FEE81F0-9581-418A-B6F7-6275E425CE48}"/>
              </a:ext>
            </a:extLst>
          </p:cNvPr>
          <p:cNvSpPr txBox="1"/>
          <p:nvPr/>
        </p:nvSpPr>
        <p:spPr>
          <a:xfrm>
            <a:off x="3189324" y="4888694"/>
            <a:ext cx="204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eleva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EB4ADD8-4811-4D0B-87D3-F94F13AC4340}"/>
              </a:ext>
            </a:extLst>
          </p:cNvPr>
          <p:cNvCxnSpPr>
            <a:cxnSpLocks/>
          </p:cNvCxnSpPr>
          <p:nvPr/>
        </p:nvCxnSpPr>
        <p:spPr>
          <a:xfrm>
            <a:off x="2798138" y="2326422"/>
            <a:ext cx="94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39E0A75-C7ED-491C-A9D9-2EE11DC6F49A}"/>
              </a:ext>
            </a:extLst>
          </p:cNvPr>
          <p:cNvCxnSpPr>
            <a:cxnSpLocks/>
          </p:cNvCxnSpPr>
          <p:nvPr/>
        </p:nvCxnSpPr>
        <p:spPr>
          <a:xfrm>
            <a:off x="3981896" y="2326422"/>
            <a:ext cx="94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60CF8F6C-4802-467B-AFF4-45313C01BFCB}"/>
              </a:ext>
            </a:extLst>
          </p:cNvPr>
          <p:cNvCxnSpPr>
            <a:cxnSpLocks/>
          </p:cNvCxnSpPr>
          <p:nvPr/>
        </p:nvCxnSpPr>
        <p:spPr>
          <a:xfrm>
            <a:off x="5388938" y="2327858"/>
            <a:ext cx="94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15934FFB-5265-45C4-9EDB-2E4F7C31D595}"/>
              </a:ext>
            </a:extLst>
          </p:cNvPr>
          <p:cNvCxnSpPr>
            <a:cxnSpLocks/>
          </p:cNvCxnSpPr>
          <p:nvPr/>
        </p:nvCxnSpPr>
        <p:spPr>
          <a:xfrm>
            <a:off x="6526068" y="2338491"/>
            <a:ext cx="16184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B6D61121-24C0-4970-9389-C5EF94B4EED7}"/>
              </a:ext>
            </a:extLst>
          </p:cNvPr>
          <p:cNvCxnSpPr>
            <a:cxnSpLocks/>
          </p:cNvCxnSpPr>
          <p:nvPr/>
        </p:nvCxnSpPr>
        <p:spPr>
          <a:xfrm>
            <a:off x="8519126" y="2338491"/>
            <a:ext cx="94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202FF0D-DEFE-44A0-951E-BAFF818A4480}"/>
              </a:ext>
            </a:extLst>
          </p:cNvPr>
          <p:cNvCxnSpPr>
            <a:cxnSpLocks/>
          </p:cNvCxnSpPr>
          <p:nvPr/>
        </p:nvCxnSpPr>
        <p:spPr>
          <a:xfrm>
            <a:off x="9800651" y="2338491"/>
            <a:ext cx="94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7D051322-EAA8-4049-B840-A7B4ED0955C0}"/>
              </a:ext>
            </a:extLst>
          </p:cNvPr>
          <p:cNvCxnSpPr>
            <a:cxnSpLocks/>
          </p:cNvCxnSpPr>
          <p:nvPr/>
        </p:nvCxnSpPr>
        <p:spPr>
          <a:xfrm>
            <a:off x="3820640" y="2744636"/>
            <a:ext cx="13042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EBC8AC43-AA2F-4D7B-B081-12CE69992962}"/>
              </a:ext>
            </a:extLst>
          </p:cNvPr>
          <p:cNvCxnSpPr>
            <a:cxnSpLocks/>
          </p:cNvCxnSpPr>
          <p:nvPr/>
        </p:nvCxnSpPr>
        <p:spPr>
          <a:xfrm>
            <a:off x="5388938" y="2744636"/>
            <a:ext cx="94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99969547-7E01-4B9F-9D86-335D76BA0134}"/>
              </a:ext>
            </a:extLst>
          </p:cNvPr>
          <p:cNvCxnSpPr>
            <a:cxnSpLocks/>
          </p:cNvCxnSpPr>
          <p:nvPr/>
        </p:nvCxnSpPr>
        <p:spPr>
          <a:xfrm>
            <a:off x="7291941" y="2746072"/>
            <a:ext cx="15649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23486880-8270-47C7-AC42-88806816F613}"/>
              </a:ext>
            </a:extLst>
          </p:cNvPr>
          <p:cNvCxnSpPr>
            <a:cxnSpLocks/>
          </p:cNvCxnSpPr>
          <p:nvPr/>
        </p:nvCxnSpPr>
        <p:spPr>
          <a:xfrm>
            <a:off x="6402574" y="2744636"/>
            <a:ext cx="6622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546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Porkh</vt:lpstr>
      <vt:lpstr>Porkis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2021-02-23T18:06:19Z</dcterms:modified>
</cp:coreProperties>
</file>