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65067-D99B-47F8-BC6A-60B71D2EAEE4}" v="130" dt="2021-02-24T18:27:41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24T18:27:41.668" v="882"/>
      <pc:docMkLst>
        <pc:docMk/>
      </pc:docMkLst>
      <pc:sldChg chg="addSp modSp mod modAnim">
        <pc:chgData name="Jenefer Silva Monteiro" userId="bb9653d8-75ff-41bd-8c0e-aae66cfce529" providerId="ADAL" clId="{ACF65067-D99B-47F8-BC6A-60B71D2EAEE4}" dt="2021-02-23T19:37:14.526" v="581" actId="103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23T19:37:04.841" v="577" actId="20577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ACF65067-D99B-47F8-BC6A-60B71D2EAEE4}" dt="2021-02-23T19:37:14.526" v="581" actId="1036"/>
          <ac:spMkLst>
            <pc:docMk/>
            <pc:sldMk cId="1588459644" sldId="257"/>
            <ac:spMk id="7" creationId="{6CBD4E04-D41B-4946-8A38-9ED5570B2C8A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addSp modSp mod modAnim">
        <pc:chgData name="Jenefer Silva Monteiro" userId="bb9653d8-75ff-41bd-8c0e-aae66cfce529" providerId="ADAL" clId="{ACF65067-D99B-47F8-BC6A-60B71D2EAEE4}" dt="2021-02-23T20:10:49.443" v="631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23T20:08:02.469" v="619" actId="20577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CF65067-D99B-47F8-BC6A-60B71D2EAEE4}" dt="2021-02-23T20:06:03.172" v="600" actId="1038"/>
          <ac:spMkLst>
            <pc:docMk/>
            <pc:sldMk cId="3700814585" sldId="260"/>
            <ac:spMk id="5" creationId="{88C02B3C-0383-4676-9AFE-0477711AB155}"/>
          </ac:spMkLst>
        </pc:spChg>
        <pc:spChg chg="add mod">
          <ac:chgData name="Jenefer Silva Monteiro" userId="bb9653d8-75ff-41bd-8c0e-aae66cfce529" providerId="ADAL" clId="{ACF65067-D99B-47F8-BC6A-60B71D2EAEE4}" dt="2021-02-23T20:06:17.972" v="602" actId="1076"/>
          <ac:spMkLst>
            <pc:docMk/>
            <pc:sldMk cId="3700814585" sldId="260"/>
            <ac:spMk id="6" creationId="{BEDDD81C-7871-4FD9-B155-85F2E0A435D5}"/>
          </ac:spMkLst>
        </pc:spChg>
        <pc:spChg chg="add mod">
          <ac:chgData name="Jenefer Silva Monteiro" userId="bb9653d8-75ff-41bd-8c0e-aae66cfce529" providerId="ADAL" clId="{ACF65067-D99B-47F8-BC6A-60B71D2EAEE4}" dt="2021-02-23T20:06:51.043" v="609" actId="20577"/>
          <ac:spMkLst>
            <pc:docMk/>
            <pc:sldMk cId="3700814585" sldId="260"/>
            <ac:spMk id="7" creationId="{DC3B375B-C5C1-4DA2-A331-0ABF6D1F562A}"/>
          </ac:spMkLst>
        </pc:spChg>
        <pc:spChg chg="add mod">
          <ac:chgData name="Jenefer Silva Monteiro" userId="bb9653d8-75ff-41bd-8c0e-aae66cfce529" providerId="ADAL" clId="{ACF65067-D99B-47F8-BC6A-60B71D2EAEE4}" dt="2021-02-23T20:08:23.483" v="622" actId="1038"/>
          <ac:spMkLst>
            <pc:docMk/>
            <pc:sldMk cId="3700814585" sldId="260"/>
            <ac:spMk id="8" creationId="{9A2F67A4-D806-4D84-8628-F9832E2A43B3}"/>
          </ac:spMkLst>
        </pc:spChg>
        <pc:spChg chg="add mod">
          <ac:chgData name="Jenefer Silva Monteiro" userId="bb9653d8-75ff-41bd-8c0e-aae66cfce529" providerId="ADAL" clId="{ACF65067-D99B-47F8-BC6A-60B71D2EAEE4}" dt="2021-02-23T20:08:15.386" v="621" actId="1038"/>
          <ac:spMkLst>
            <pc:docMk/>
            <pc:sldMk cId="3700814585" sldId="260"/>
            <ac:spMk id="9" creationId="{06EA94AE-268B-4D8C-B9E1-11B67A66F605}"/>
          </ac:spMkLst>
        </pc:spChg>
        <pc:spChg chg="add mod">
          <ac:chgData name="Jenefer Silva Monteiro" userId="bb9653d8-75ff-41bd-8c0e-aae66cfce529" providerId="ADAL" clId="{ACF65067-D99B-47F8-BC6A-60B71D2EAEE4}" dt="2021-02-23T20:08:09.573" v="620" actId="1038"/>
          <ac:spMkLst>
            <pc:docMk/>
            <pc:sldMk cId="3700814585" sldId="260"/>
            <ac:spMk id="10" creationId="{1CE4276C-75E9-45A5-9DDC-03C8E6CD4F75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 modAnim">
        <pc:chgData name="Jenefer Silva Monteiro" userId="bb9653d8-75ff-41bd-8c0e-aae66cfce529" providerId="ADAL" clId="{ACF65067-D99B-47F8-BC6A-60B71D2EAEE4}" dt="2021-02-24T18:27:41.668" v="882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24T17:46:30.498" v="752" actId="103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24T17:47:33.637" v="761" actId="1035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24T17:47:31.648" v="760" actId="1035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23T20:18:02.876" v="656" actId="1035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24T17:46:20.645" v="749" actId="1037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23T20:29:09.613" v="727" actId="1076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24T17:47:51.949" v="763" actId="14100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24T17:47:29.426" v="759" actId="1035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24T17:47:59.110" v="764" actId="1035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24T17:46:36.751" v="753" actId="103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24T17:45:23.878" v="737" actId="1035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24T17:46:43.144" v="754" actId="1038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add mod">
          <ac:chgData name="Jenefer Silva Monteiro" userId="bb9653d8-75ff-41bd-8c0e-aae66cfce529" providerId="ADAL" clId="{ACF65067-D99B-47F8-BC6A-60B71D2EAEE4}" dt="2021-02-23T20:15:47.037" v="634" actId="1076"/>
          <ac:spMkLst>
            <pc:docMk/>
            <pc:sldMk cId="2373974324" sldId="267"/>
            <ac:spMk id="126" creationId="{8D5B3AF6-A12B-4B83-9E49-D0E0CB92DB6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23T20:18:02.876" v="656" actId="1035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23T20:25:41.606" v="722" actId="1035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add mod">
          <ac:chgData name="Jenefer Silva Monteiro" userId="bb9653d8-75ff-41bd-8c0e-aae66cfce529" providerId="ADAL" clId="{ACF65067-D99B-47F8-BC6A-60B71D2EAEE4}" dt="2021-02-23T20:16:04.811" v="641" actId="20577"/>
          <ac:spMkLst>
            <pc:docMk/>
            <pc:sldMk cId="2373974324" sldId="267"/>
            <ac:spMk id="151" creationId="{5E7669BC-30D3-447E-96F4-EC88C2B89E1F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24T17:48:30.475" v="766" actId="14100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24T17:48:41.685" v="768" actId="14100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24T17:48:49.540" v="769" actId="14100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24T17:48:59.937" v="770" actId="14100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23T20:16:32.455" v="643" actId="1076"/>
          <ac:spMkLst>
            <pc:docMk/>
            <pc:sldMk cId="2373974324" sldId="267"/>
            <ac:spMk id="171" creationId="{FF535A35-1F51-443D-9078-0DEEA0C2C31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spChg chg="add mod">
          <ac:chgData name="Jenefer Silva Monteiro" userId="bb9653d8-75ff-41bd-8c0e-aae66cfce529" providerId="ADAL" clId="{ACF65067-D99B-47F8-BC6A-60B71D2EAEE4}" dt="2021-02-24T17:50:28.658" v="782" actId="1035"/>
          <ac:spMkLst>
            <pc:docMk/>
            <pc:sldMk cId="2373974324" sldId="267"/>
            <ac:spMk id="179" creationId="{AC8F130B-DE55-473D-8969-59AC9CF2CF81}"/>
          </ac:spMkLst>
        </pc:spChg>
        <pc:spChg chg="add mod">
          <ac:chgData name="Jenefer Silva Monteiro" userId="bb9653d8-75ff-41bd-8c0e-aae66cfce529" providerId="ADAL" clId="{ACF65067-D99B-47F8-BC6A-60B71D2EAEE4}" dt="2021-02-23T20:17:00.218" v="647" actId="1076"/>
          <ac:spMkLst>
            <pc:docMk/>
            <pc:sldMk cId="2373974324" sldId="267"/>
            <ac:spMk id="180" creationId="{BEBC29AD-A515-444C-8730-FE3260B9E917}"/>
          </ac:spMkLst>
        </pc:spChg>
        <pc:spChg chg="add mod">
          <ac:chgData name="Jenefer Silva Monteiro" userId="bb9653d8-75ff-41bd-8c0e-aae66cfce529" providerId="ADAL" clId="{ACF65067-D99B-47F8-BC6A-60B71D2EAEE4}" dt="2021-02-23T20:22:48.518" v="700" actId="1036"/>
          <ac:spMkLst>
            <pc:docMk/>
            <pc:sldMk cId="2373974324" sldId="267"/>
            <ac:spMk id="181" creationId="{CEC8D022-6AE7-44F5-A209-622B1999FE6B}"/>
          </ac:spMkLst>
        </pc:spChg>
        <pc:spChg chg="add mod">
          <ac:chgData name="Jenefer Silva Monteiro" userId="bb9653d8-75ff-41bd-8c0e-aae66cfce529" providerId="ADAL" clId="{ACF65067-D99B-47F8-BC6A-60B71D2EAEE4}" dt="2021-02-23T20:17:41.260" v="651" actId="1076"/>
          <ac:spMkLst>
            <pc:docMk/>
            <pc:sldMk cId="2373974324" sldId="267"/>
            <ac:spMk id="182" creationId="{BA94D0B3-B78C-4ADD-9EA0-8813028B9962}"/>
          </ac:spMkLst>
        </pc:spChg>
        <pc:spChg chg="add mod">
          <ac:chgData name="Jenefer Silva Monteiro" userId="bb9653d8-75ff-41bd-8c0e-aae66cfce529" providerId="ADAL" clId="{ACF65067-D99B-47F8-BC6A-60B71D2EAEE4}" dt="2021-02-24T18:14:48.214" v="859" actId="1035"/>
          <ac:spMkLst>
            <pc:docMk/>
            <pc:sldMk cId="2373974324" sldId="267"/>
            <ac:spMk id="183" creationId="{368A73A5-1890-46AA-8B19-E6DC823EB828}"/>
          </ac:spMkLst>
        </pc:spChg>
        <pc:spChg chg="add mod">
          <ac:chgData name="Jenefer Silva Monteiro" userId="bb9653d8-75ff-41bd-8c0e-aae66cfce529" providerId="ADAL" clId="{ACF65067-D99B-47F8-BC6A-60B71D2EAEE4}" dt="2021-02-23T20:18:42.660" v="664" actId="1076"/>
          <ac:spMkLst>
            <pc:docMk/>
            <pc:sldMk cId="2373974324" sldId="267"/>
            <ac:spMk id="184" creationId="{6459F933-1DA0-47B0-8E66-F723966A1006}"/>
          </ac:spMkLst>
        </pc:spChg>
        <pc:spChg chg="add mod">
          <ac:chgData name="Jenefer Silva Monteiro" userId="bb9653d8-75ff-41bd-8c0e-aae66cfce529" providerId="ADAL" clId="{ACF65067-D99B-47F8-BC6A-60B71D2EAEE4}" dt="2021-02-23T20:18:54.027" v="666" actId="1076"/>
          <ac:spMkLst>
            <pc:docMk/>
            <pc:sldMk cId="2373974324" sldId="267"/>
            <ac:spMk id="185" creationId="{F347CCB7-00CD-43F8-AA83-9D7C91610578}"/>
          </ac:spMkLst>
        </pc:spChg>
        <pc:spChg chg="add mod">
          <ac:chgData name="Jenefer Silva Monteiro" userId="bb9653d8-75ff-41bd-8c0e-aae66cfce529" providerId="ADAL" clId="{ACF65067-D99B-47F8-BC6A-60B71D2EAEE4}" dt="2021-02-23T20:19:09.346" v="669" actId="20577"/>
          <ac:spMkLst>
            <pc:docMk/>
            <pc:sldMk cId="2373974324" sldId="267"/>
            <ac:spMk id="186" creationId="{A6E89826-6E26-4385-8327-66B30C7489B4}"/>
          </ac:spMkLst>
        </pc:spChg>
        <pc:spChg chg="add mod">
          <ac:chgData name="Jenefer Silva Monteiro" userId="bb9653d8-75ff-41bd-8c0e-aae66cfce529" providerId="ADAL" clId="{ACF65067-D99B-47F8-BC6A-60B71D2EAEE4}" dt="2021-02-23T20:19:27.093" v="671" actId="1076"/>
          <ac:spMkLst>
            <pc:docMk/>
            <pc:sldMk cId="2373974324" sldId="267"/>
            <ac:spMk id="187" creationId="{EF427515-FE47-4238-8B73-18C02E5F6F88}"/>
          </ac:spMkLst>
        </pc:spChg>
        <pc:spChg chg="add mod">
          <ac:chgData name="Jenefer Silva Monteiro" userId="bb9653d8-75ff-41bd-8c0e-aae66cfce529" providerId="ADAL" clId="{ACF65067-D99B-47F8-BC6A-60B71D2EAEE4}" dt="2021-02-23T20:19:39.618" v="674" actId="1036"/>
          <ac:spMkLst>
            <pc:docMk/>
            <pc:sldMk cId="2373974324" sldId="267"/>
            <ac:spMk id="188" creationId="{0DE9758F-BD8A-405D-9B95-21AF97929187}"/>
          </ac:spMkLst>
        </pc:spChg>
        <pc:spChg chg="add mod">
          <ac:chgData name="Jenefer Silva Monteiro" userId="bb9653d8-75ff-41bd-8c0e-aae66cfce529" providerId="ADAL" clId="{ACF65067-D99B-47F8-BC6A-60B71D2EAEE4}" dt="2021-02-23T20:19:59.463" v="679" actId="1035"/>
          <ac:spMkLst>
            <pc:docMk/>
            <pc:sldMk cId="2373974324" sldId="267"/>
            <ac:spMk id="189" creationId="{28AE96D6-5C35-4D67-A21F-82DA0521F22F}"/>
          </ac:spMkLst>
        </pc:spChg>
        <pc:spChg chg="add mod">
          <ac:chgData name="Jenefer Silva Monteiro" userId="bb9653d8-75ff-41bd-8c0e-aae66cfce529" providerId="ADAL" clId="{ACF65067-D99B-47F8-BC6A-60B71D2EAEE4}" dt="2021-02-23T20:20:18.464" v="681" actId="1076"/>
          <ac:spMkLst>
            <pc:docMk/>
            <pc:sldMk cId="2373974324" sldId="267"/>
            <ac:spMk id="190" creationId="{9BF19233-F500-4150-B491-13DACA9DA2C0}"/>
          </ac:spMkLst>
        </pc:spChg>
        <pc:spChg chg="add mod">
          <ac:chgData name="Jenefer Silva Monteiro" userId="bb9653d8-75ff-41bd-8c0e-aae66cfce529" providerId="ADAL" clId="{ACF65067-D99B-47F8-BC6A-60B71D2EAEE4}" dt="2021-02-23T20:20:36.564" v="684" actId="1037"/>
          <ac:spMkLst>
            <pc:docMk/>
            <pc:sldMk cId="2373974324" sldId="267"/>
            <ac:spMk id="191" creationId="{A549BF83-E8B7-436C-A0AD-40DDB3314CEE}"/>
          </ac:spMkLst>
        </pc:spChg>
        <pc:spChg chg="add mod">
          <ac:chgData name="Jenefer Silva Monteiro" userId="bb9653d8-75ff-41bd-8c0e-aae66cfce529" providerId="ADAL" clId="{ACF65067-D99B-47F8-BC6A-60B71D2EAEE4}" dt="2021-02-23T20:20:57.188" v="686" actId="1076"/>
          <ac:spMkLst>
            <pc:docMk/>
            <pc:sldMk cId="2373974324" sldId="267"/>
            <ac:spMk id="192" creationId="{2AFB350B-8D83-482A-B5DC-5F8BCEED84EF}"/>
          </ac:spMkLst>
        </pc:spChg>
        <pc:spChg chg="add mod">
          <ac:chgData name="Jenefer Silva Monteiro" userId="bb9653d8-75ff-41bd-8c0e-aae66cfce529" providerId="ADAL" clId="{ACF65067-D99B-47F8-BC6A-60B71D2EAEE4}" dt="2021-02-23T20:21:17.817" v="688" actId="1076"/>
          <ac:spMkLst>
            <pc:docMk/>
            <pc:sldMk cId="2373974324" sldId="267"/>
            <ac:spMk id="193" creationId="{E7EE542D-2C34-49CE-87F3-19377DB3A854}"/>
          </ac:spMkLst>
        </pc:spChg>
        <pc:spChg chg="add mod">
          <ac:chgData name="Jenefer Silva Monteiro" userId="bb9653d8-75ff-41bd-8c0e-aae66cfce529" providerId="ADAL" clId="{ACF65067-D99B-47F8-BC6A-60B71D2EAEE4}" dt="2021-02-23T20:21:27.196" v="690" actId="1076"/>
          <ac:spMkLst>
            <pc:docMk/>
            <pc:sldMk cId="2373974324" sldId="267"/>
            <ac:spMk id="194" creationId="{92A2AECE-87B6-404F-9F4E-D7C34F952E8A}"/>
          </ac:spMkLst>
        </pc:spChg>
        <pc:spChg chg="add mod">
          <ac:chgData name="Jenefer Silva Monteiro" userId="bb9653d8-75ff-41bd-8c0e-aae66cfce529" providerId="ADAL" clId="{ACF65067-D99B-47F8-BC6A-60B71D2EAEE4}" dt="2021-02-23T20:22:12.526" v="693" actId="20577"/>
          <ac:spMkLst>
            <pc:docMk/>
            <pc:sldMk cId="2373974324" sldId="267"/>
            <ac:spMk id="195" creationId="{DB6D1728-1908-4D7A-8335-48E96D9CF163}"/>
          </ac:spMkLst>
        </pc:spChg>
        <pc:spChg chg="add mod">
          <ac:chgData name="Jenefer Silva Monteiro" userId="bb9653d8-75ff-41bd-8c0e-aae66cfce529" providerId="ADAL" clId="{ACF65067-D99B-47F8-BC6A-60B71D2EAEE4}" dt="2021-02-23T20:22:43.580" v="699" actId="1076"/>
          <ac:spMkLst>
            <pc:docMk/>
            <pc:sldMk cId="2373974324" sldId="267"/>
            <ac:spMk id="196" creationId="{5442BF02-3082-4996-B07D-727C85A79D99}"/>
          </ac:spMkLst>
        </pc:spChg>
        <pc:spChg chg="add mod">
          <ac:chgData name="Jenefer Silva Monteiro" userId="bb9653d8-75ff-41bd-8c0e-aae66cfce529" providerId="ADAL" clId="{ACF65067-D99B-47F8-BC6A-60B71D2EAEE4}" dt="2021-02-23T20:23:16.248" v="703" actId="20577"/>
          <ac:spMkLst>
            <pc:docMk/>
            <pc:sldMk cId="2373974324" sldId="267"/>
            <ac:spMk id="197" creationId="{37507E88-8BBE-4528-BA1C-DCA8B05B3889}"/>
          </ac:spMkLst>
        </pc:spChg>
        <pc:spChg chg="add mod">
          <ac:chgData name="Jenefer Silva Monteiro" userId="bb9653d8-75ff-41bd-8c0e-aae66cfce529" providerId="ADAL" clId="{ACF65067-D99B-47F8-BC6A-60B71D2EAEE4}" dt="2021-02-23T20:23:40.425" v="705" actId="1076"/>
          <ac:spMkLst>
            <pc:docMk/>
            <pc:sldMk cId="2373974324" sldId="267"/>
            <ac:spMk id="198" creationId="{6F8E0774-E336-482B-8C1A-91F338E4C8DD}"/>
          </ac:spMkLst>
        </pc:spChg>
        <pc:spChg chg="add mod">
          <ac:chgData name="Jenefer Silva Monteiro" userId="bb9653d8-75ff-41bd-8c0e-aae66cfce529" providerId="ADAL" clId="{ACF65067-D99B-47F8-BC6A-60B71D2EAEE4}" dt="2021-02-23T20:23:52.523" v="707" actId="1076"/>
          <ac:spMkLst>
            <pc:docMk/>
            <pc:sldMk cId="2373974324" sldId="267"/>
            <ac:spMk id="199" creationId="{65B7398C-2BC2-4AD5-B21F-842B6BA596BD}"/>
          </ac:spMkLst>
        </pc:spChg>
        <pc:spChg chg="add mod">
          <ac:chgData name="Jenefer Silva Monteiro" userId="bb9653d8-75ff-41bd-8c0e-aae66cfce529" providerId="ADAL" clId="{ACF65067-D99B-47F8-BC6A-60B71D2EAEE4}" dt="2021-02-23T20:24:11.210" v="710" actId="20577"/>
          <ac:spMkLst>
            <pc:docMk/>
            <pc:sldMk cId="2373974324" sldId="267"/>
            <ac:spMk id="200" creationId="{4B8CB76B-D74F-4EE3-B8DD-4EA94CF888DE}"/>
          </ac:spMkLst>
        </pc:spChg>
        <pc:spChg chg="add mod">
          <ac:chgData name="Jenefer Silva Monteiro" userId="bb9653d8-75ff-41bd-8c0e-aae66cfce529" providerId="ADAL" clId="{ACF65067-D99B-47F8-BC6A-60B71D2EAEE4}" dt="2021-02-23T20:24:30.010" v="712" actId="1076"/>
          <ac:spMkLst>
            <pc:docMk/>
            <pc:sldMk cId="2373974324" sldId="267"/>
            <ac:spMk id="201" creationId="{89437F14-9F25-436C-AEF4-7B83B0CDAA7A}"/>
          </ac:spMkLst>
        </pc:spChg>
        <pc:spChg chg="add mod">
          <ac:chgData name="Jenefer Silva Monteiro" userId="bb9653d8-75ff-41bd-8c0e-aae66cfce529" providerId="ADAL" clId="{ACF65067-D99B-47F8-BC6A-60B71D2EAEE4}" dt="2021-02-23T20:24:49.888" v="714" actId="1076"/>
          <ac:spMkLst>
            <pc:docMk/>
            <pc:sldMk cId="2373974324" sldId="267"/>
            <ac:spMk id="202" creationId="{FFE84C41-D7C3-44FC-9BBE-B854682CF1CD}"/>
          </ac:spMkLst>
        </pc:spChg>
        <pc:spChg chg="add mod">
          <ac:chgData name="Jenefer Silva Monteiro" userId="bb9653d8-75ff-41bd-8c0e-aae66cfce529" providerId="ADAL" clId="{ACF65067-D99B-47F8-BC6A-60B71D2EAEE4}" dt="2021-02-23T20:25:03.929" v="716" actId="1076"/>
          <ac:spMkLst>
            <pc:docMk/>
            <pc:sldMk cId="2373974324" sldId="267"/>
            <ac:spMk id="203" creationId="{1848E7FC-3E0E-4904-8951-BC90BE118B62}"/>
          </ac:spMkLst>
        </pc:spChg>
        <pc:spChg chg="add mod">
          <ac:chgData name="Jenefer Silva Monteiro" userId="bb9653d8-75ff-41bd-8c0e-aae66cfce529" providerId="ADAL" clId="{ACF65067-D99B-47F8-BC6A-60B71D2EAEE4}" dt="2021-02-23T20:25:26.953" v="719" actId="20577"/>
          <ac:spMkLst>
            <pc:docMk/>
            <pc:sldMk cId="2373974324" sldId="267"/>
            <ac:spMk id="204" creationId="{E1B7E893-FDF8-4979-91BF-2F970FAC53C5}"/>
          </ac:spMkLst>
        </pc:spChg>
        <pc:spChg chg="add mod">
          <ac:chgData name="Jenefer Silva Monteiro" userId="bb9653d8-75ff-41bd-8c0e-aae66cfce529" providerId="ADAL" clId="{ACF65067-D99B-47F8-BC6A-60B71D2EAEE4}" dt="2021-02-23T20:25:57.655" v="723" actId="1076"/>
          <ac:spMkLst>
            <pc:docMk/>
            <pc:sldMk cId="2373974324" sldId="267"/>
            <ac:spMk id="205" creationId="{7BA8DF57-D346-4559-B970-C7F13DF480E6}"/>
          </ac:spMkLst>
        </pc:spChg>
        <pc:spChg chg="add mod">
          <ac:chgData name="Jenefer Silva Monteiro" userId="bb9653d8-75ff-41bd-8c0e-aae66cfce529" providerId="ADAL" clId="{ACF65067-D99B-47F8-BC6A-60B71D2EAEE4}" dt="2021-02-24T17:45:49.256" v="744"/>
          <ac:spMkLst>
            <pc:docMk/>
            <pc:sldMk cId="2373974324" sldId="267"/>
            <ac:spMk id="206" creationId="{80476001-313C-4FAA-B2B9-1D7BEAC43A86}"/>
          </ac:spMkLst>
        </pc:spChg>
        <pc:spChg chg="add mod">
          <ac:chgData name="Jenefer Silva Monteiro" userId="bb9653d8-75ff-41bd-8c0e-aae66cfce529" providerId="ADAL" clId="{ACF65067-D99B-47F8-BC6A-60B71D2EAEE4}" dt="2021-02-24T17:46:01.487" v="746" actId="1076"/>
          <ac:spMkLst>
            <pc:docMk/>
            <pc:sldMk cId="2373974324" sldId="267"/>
            <ac:spMk id="207" creationId="{D5DECA2B-0193-4FCC-9130-6BDD70AF5EBE}"/>
          </ac:spMkLst>
        </pc:spChg>
        <pc:spChg chg="add mod">
          <ac:chgData name="Jenefer Silva Monteiro" userId="bb9653d8-75ff-41bd-8c0e-aae66cfce529" providerId="ADAL" clId="{ACF65067-D99B-47F8-BC6A-60B71D2EAEE4}" dt="2021-02-24T17:49:16.747" v="772" actId="1076"/>
          <ac:spMkLst>
            <pc:docMk/>
            <pc:sldMk cId="2373974324" sldId="267"/>
            <ac:spMk id="208" creationId="{192370DC-E870-4904-8B79-E70CC103459A}"/>
          </ac:spMkLst>
        </pc:spChg>
        <pc:spChg chg="add mod">
          <ac:chgData name="Jenefer Silva Monteiro" userId="bb9653d8-75ff-41bd-8c0e-aae66cfce529" providerId="ADAL" clId="{ACF65067-D99B-47F8-BC6A-60B71D2EAEE4}" dt="2021-02-24T17:49:28.902" v="774" actId="1076"/>
          <ac:spMkLst>
            <pc:docMk/>
            <pc:sldMk cId="2373974324" sldId="267"/>
            <ac:spMk id="209" creationId="{5C879BA3-5A35-4956-88D7-097A98427FFE}"/>
          </ac:spMkLst>
        </pc:spChg>
        <pc:spChg chg="add mod">
          <ac:chgData name="Jenefer Silva Monteiro" userId="bb9653d8-75ff-41bd-8c0e-aae66cfce529" providerId="ADAL" clId="{ACF65067-D99B-47F8-BC6A-60B71D2EAEE4}" dt="2021-02-24T17:49:49.989" v="779" actId="20577"/>
          <ac:spMkLst>
            <pc:docMk/>
            <pc:sldMk cId="2373974324" sldId="267"/>
            <ac:spMk id="210" creationId="{47ABF8B3-F9A2-49C5-8C20-E615AFAAEE20}"/>
          </ac:spMkLst>
        </pc:spChg>
        <pc:spChg chg="add mod">
          <ac:chgData name="Jenefer Silva Monteiro" userId="bb9653d8-75ff-41bd-8c0e-aae66cfce529" providerId="ADAL" clId="{ACF65067-D99B-47F8-BC6A-60B71D2EAEE4}" dt="2021-02-24T17:50:15.844" v="781" actId="1076"/>
          <ac:spMkLst>
            <pc:docMk/>
            <pc:sldMk cId="2373974324" sldId="267"/>
            <ac:spMk id="211" creationId="{9A2370B6-10F1-420E-AFDB-43FCC312C5C2}"/>
          </ac:spMkLst>
        </pc:spChg>
        <pc:spChg chg="add mod">
          <ac:chgData name="Jenefer Silva Monteiro" userId="bb9653d8-75ff-41bd-8c0e-aae66cfce529" providerId="ADAL" clId="{ACF65067-D99B-47F8-BC6A-60B71D2EAEE4}" dt="2021-02-24T18:05:44.282" v="784" actId="1076"/>
          <ac:spMkLst>
            <pc:docMk/>
            <pc:sldMk cId="2373974324" sldId="267"/>
            <ac:spMk id="212" creationId="{7FFEF0C2-BBD1-4AA3-964F-BDC3F8B41AE5}"/>
          </ac:spMkLst>
        </pc:spChg>
        <pc:spChg chg="add mod">
          <ac:chgData name="Jenefer Silva Monteiro" userId="bb9653d8-75ff-41bd-8c0e-aae66cfce529" providerId="ADAL" clId="{ACF65067-D99B-47F8-BC6A-60B71D2EAEE4}" dt="2021-02-24T18:06:02.064" v="789" actId="20577"/>
          <ac:spMkLst>
            <pc:docMk/>
            <pc:sldMk cId="2373974324" sldId="267"/>
            <ac:spMk id="213" creationId="{1BA46448-2C09-4473-952E-26001D5BF5F0}"/>
          </ac:spMkLst>
        </pc:spChg>
        <pc:spChg chg="add mod">
          <ac:chgData name="Jenefer Silva Monteiro" userId="bb9653d8-75ff-41bd-8c0e-aae66cfce529" providerId="ADAL" clId="{ACF65067-D99B-47F8-BC6A-60B71D2EAEE4}" dt="2021-02-24T18:06:23.245" v="792" actId="20577"/>
          <ac:spMkLst>
            <pc:docMk/>
            <pc:sldMk cId="2373974324" sldId="267"/>
            <ac:spMk id="214" creationId="{8C8D83F1-2CC4-4095-96E0-6DFDC72F4A1A}"/>
          </ac:spMkLst>
        </pc:spChg>
        <pc:spChg chg="add mod">
          <ac:chgData name="Jenefer Silva Monteiro" userId="bb9653d8-75ff-41bd-8c0e-aae66cfce529" providerId="ADAL" clId="{ACF65067-D99B-47F8-BC6A-60B71D2EAEE4}" dt="2021-02-24T18:06:39.097" v="794" actId="1076"/>
          <ac:spMkLst>
            <pc:docMk/>
            <pc:sldMk cId="2373974324" sldId="267"/>
            <ac:spMk id="215" creationId="{6A33F19B-9B48-4173-8597-A32F1000BDD6}"/>
          </ac:spMkLst>
        </pc:spChg>
        <pc:spChg chg="add mod">
          <ac:chgData name="Jenefer Silva Monteiro" userId="bb9653d8-75ff-41bd-8c0e-aae66cfce529" providerId="ADAL" clId="{ACF65067-D99B-47F8-BC6A-60B71D2EAEE4}" dt="2021-02-24T18:06:52.513" v="796" actId="1076"/>
          <ac:spMkLst>
            <pc:docMk/>
            <pc:sldMk cId="2373974324" sldId="267"/>
            <ac:spMk id="216" creationId="{9D63DA4D-4AE6-4F78-B732-369214A6D361}"/>
          </ac:spMkLst>
        </pc:spChg>
        <pc:spChg chg="add mod">
          <ac:chgData name="Jenefer Silva Monteiro" userId="bb9653d8-75ff-41bd-8c0e-aae66cfce529" providerId="ADAL" clId="{ACF65067-D99B-47F8-BC6A-60B71D2EAEE4}" dt="2021-02-24T18:07:03.438" v="798" actId="1076"/>
          <ac:spMkLst>
            <pc:docMk/>
            <pc:sldMk cId="2373974324" sldId="267"/>
            <ac:spMk id="217" creationId="{2E8715B1-78CA-433A-BD2A-440C3D8389A4}"/>
          </ac:spMkLst>
        </pc:spChg>
        <pc:spChg chg="add mod">
          <ac:chgData name="Jenefer Silva Monteiro" userId="bb9653d8-75ff-41bd-8c0e-aae66cfce529" providerId="ADAL" clId="{ACF65067-D99B-47F8-BC6A-60B71D2EAEE4}" dt="2021-02-24T18:07:38.671" v="806" actId="1035"/>
          <ac:spMkLst>
            <pc:docMk/>
            <pc:sldMk cId="2373974324" sldId="267"/>
            <ac:spMk id="218" creationId="{9F912A4F-D1E6-436E-8CBE-146717FCD970}"/>
          </ac:spMkLst>
        </pc:spChg>
        <pc:spChg chg="add mod">
          <ac:chgData name="Jenefer Silva Monteiro" userId="bb9653d8-75ff-41bd-8c0e-aae66cfce529" providerId="ADAL" clId="{ACF65067-D99B-47F8-BC6A-60B71D2EAEE4}" dt="2021-02-24T18:07:57.548" v="810" actId="20577"/>
          <ac:spMkLst>
            <pc:docMk/>
            <pc:sldMk cId="2373974324" sldId="267"/>
            <ac:spMk id="219" creationId="{67F5B669-2F65-4F22-85CD-D23E8B5BEDCB}"/>
          </ac:spMkLst>
        </pc:spChg>
        <pc:spChg chg="add mod">
          <ac:chgData name="Jenefer Silva Monteiro" userId="bb9653d8-75ff-41bd-8c0e-aae66cfce529" providerId="ADAL" clId="{ACF65067-D99B-47F8-BC6A-60B71D2EAEE4}" dt="2021-02-24T18:08:15.027" v="813" actId="20577"/>
          <ac:spMkLst>
            <pc:docMk/>
            <pc:sldMk cId="2373974324" sldId="267"/>
            <ac:spMk id="220" creationId="{2D7A579C-9150-47D2-A943-AA3CAFC9C565}"/>
          </ac:spMkLst>
        </pc:spChg>
        <pc:spChg chg="add mod">
          <ac:chgData name="Jenefer Silva Monteiro" userId="bb9653d8-75ff-41bd-8c0e-aae66cfce529" providerId="ADAL" clId="{ACF65067-D99B-47F8-BC6A-60B71D2EAEE4}" dt="2021-02-24T18:09:07.726" v="821" actId="20577"/>
          <ac:spMkLst>
            <pc:docMk/>
            <pc:sldMk cId="2373974324" sldId="267"/>
            <ac:spMk id="221" creationId="{B4555C48-815F-4026-881F-31F4EB739044}"/>
          </ac:spMkLst>
        </pc:spChg>
        <pc:spChg chg="add mod">
          <ac:chgData name="Jenefer Silva Monteiro" userId="bb9653d8-75ff-41bd-8c0e-aae66cfce529" providerId="ADAL" clId="{ACF65067-D99B-47F8-BC6A-60B71D2EAEE4}" dt="2021-02-24T18:09:35.529" v="823" actId="1076"/>
          <ac:spMkLst>
            <pc:docMk/>
            <pc:sldMk cId="2373974324" sldId="267"/>
            <ac:spMk id="222" creationId="{D5C550F4-668A-4561-88E1-27330E7F9F21}"/>
          </ac:spMkLst>
        </pc:spChg>
        <pc:spChg chg="add mod">
          <ac:chgData name="Jenefer Silva Monteiro" userId="bb9653d8-75ff-41bd-8c0e-aae66cfce529" providerId="ADAL" clId="{ACF65067-D99B-47F8-BC6A-60B71D2EAEE4}" dt="2021-02-24T18:09:51.937" v="825" actId="1076"/>
          <ac:spMkLst>
            <pc:docMk/>
            <pc:sldMk cId="2373974324" sldId="267"/>
            <ac:spMk id="223" creationId="{204EF723-F824-48D8-BD58-AD80AF84F763}"/>
          </ac:spMkLst>
        </pc:spChg>
        <pc:spChg chg="add mod">
          <ac:chgData name="Jenefer Silva Monteiro" userId="bb9653d8-75ff-41bd-8c0e-aae66cfce529" providerId="ADAL" clId="{ACF65067-D99B-47F8-BC6A-60B71D2EAEE4}" dt="2021-02-24T18:10:02.446" v="828" actId="20577"/>
          <ac:spMkLst>
            <pc:docMk/>
            <pc:sldMk cId="2373974324" sldId="267"/>
            <ac:spMk id="224" creationId="{E65ACD6B-DAE0-455C-8E79-A1C250808427}"/>
          </ac:spMkLst>
        </pc:spChg>
        <pc:spChg chg="add mod">
          <ac:chgData name="Jenefer Silva Monteiro" userId="bb9653d8-75ff-41bd-8c0e-aae66cfce529" providerId="ADAL" clId="{ACF65067-D99B-47F8-BC6A-60B71D2EAEE4}" dt="2021-02-24T18:10:25.923" v="832" actId="20577"/>
          <ac:spMkLst>
            <pc:docMk/>
            <pc:sldMk cId="2373974324" sldId="267"/>
            <ac:spMk id="225" creationId="{48A3CEB7-336D-4841-AA16-0E1C342EB2BA}"/>
          </ac:spMkLst>
        </pc:spChg>
        <pc:spChg chg="add mod">
          <ac:chgData name="Jenefer Silva Monteiro" userId="bb9653d8-75ff-41bd-8c0e-aae66cfce529" providerId="ADAL" clId="{ACF65067-D99B-47F8-BC6A-60B71D2EAEE4}" dt="2021-02-24T18:10:53.534" v="834" actId="1076"/>
          <ac:spMkLst>
            <pc:docMk/>
            <pc:sldMk cId="2373974324" sldId="267"/>
            <ac:spMk id="226" creationId="{6B32348E-1F8D-4A00-B3C3-C2D772D33F6D}"/>
          </ac:spMkLst>
        </pc:spChg>
        <pc:spChg chg="add mod">
          <ac:chgData name="Jenefer Silva Monteiro" userId="bb9653d8-75ff-41bd-8c0e-aae66cfce529" providerId="ADAL" clId="{ACF65067-D99B-47F8-BC6A-60B71D2EAEE4}" dt="2021-02-24T18:11:11.474" v="838" actId="20577"/>
          <ac:spMkLst>
            <pc:docMk/>
            <pc:sldMk cId="2373974324" sldId="267"/>
            <ac:spMk id="227" creationId="{74EC450B-366A-4B1A-BEEA-D471DB552672}"/>
          </ac:spMkLst>
        </pc:spChg>
        <pc:spChg chg="add mod">
          <ac:chgData name="Jenefer Silva Monteiro" userId="bb9653d8-75ff-41bd-8c0e-aae66cfce529" providerId="ADAL" clId="{ACF65067-D99B-47F8-BC6A-60B71D2EAEE4}" dt="2021-02-24T18:11:26.796" v="840" actId="1076"/>
          <ac:spMkLst>
            <pc:docMk/>
            <pc:sldMk cId="2373974324" sldId="267"/>
            <ac:spMk id="228" creationId="{5C0533D3-3A96-4370-8FA6-ED21831118EE}"/>
          </ac:spMkLst>
        </pc:spChg>
        <pc:spChg chg="add mod">
          <ac:chgData name="Jenefer Silva Monteiro" userId="bb9653d8-75ff-41bd-8c0e-aae66cfce529" providerId="ADAL" clId="{ACF65067-D99B-47F8-BC6A-60B71D2EAEE4}" dt="2021-02-24T18:11:42.636" v="842" actId="1076"/>
          <ac:spMkLst>
            <pc:docMk/>
            <pc:sldMk cId="2373974324" sldId="267"/>
            <ac:spMk id="229" creationId="{089E4E91-0089-4495-9819-16D8CCB28615}"/>
          </ac:spMkLst>
        </pc:spChg>
        <pc:spChg chg="add mod">
          <ac:chgData name="Jenefer Silva Monteiro" userId="bb9653d8-75ff-41bd-8c0e-aae66cfce529" providerId="ADAL" clId="{ACF65067-D99B-47F8-BC6A-60B71D2EAEE4}" dt="2021-02-24T18:13:18.474" v="852" actId="1076"/>
          <ac:spMkLst>
            <pc:docMk/>
            <pc:sldMk cId="2373974324" sldId="267"/>
            <ac:spMk id="230" creationId="{DD1A85A5-DD82-4554-8672-D7E287724D53}"/>
          </ac:spMkLst>
        </pc:spChg>
        <pc:spChg chg="add mod">
          <ac:chgData name="Jenefer Silva Monteiro" userId="bb9653d8-75ff-41bd-8c0e-aae66cfce529" providerId="ADAL" clId="{ACF65067-D99B-47F8-BC6A-60B71D2EAEE4}" dt="2021-02-24T18:12:28.787" v="849" actId="1035"/>
          <ac:spMkLst>
            <pc:docMk/>
            <pc:sldMk cId="2373974324" sldId="267"/>
            <ac:spMk id="231" creationId="{C2CFFA80-7BBB-4292-82C3-FCB098A7CCBC}"/>
          </ac:spMkLst>
        </pc:spChg>
        <pc:spChg chg="add mod">
          <ac:chgData name="Jenefer Silva Monteiro" userId="bb9653d8-75ff-41bd-8c0e-aae66cfce529" providerId="ADAL" clId="{ACF65067-D99B-47F8-BC6A-60B71D2EAEE4}" dt="2021-02-24T18:12:58.900" v="851" actId="1037"/>
          <ac:spMkLst>
            <pc:docMk/>
            <pc:sldMk cId="2373974324" sldId="267"/>
            <ac:spMk id="232" creationId="{8CA9EBA7-4077-4B81-B84E-0AA7868ADEE9}"/>
          </ac:spMkLst>
        </pc:spChg>
        <pc:spChg chg="add mod">
          <ac:chgData name="Jenefer Silva Monteiro" userId="bb9653d8-75ff-41bd-8c0e-aae66cfce529" providerId="ADAL" clId="{ACF65067-D99B-47F8-BC6A-60B71D2EAEE4}" dt="2021-02-24T18:13:41.380" v="855" actId="20577"/>
          <ac:spMkLst>
            <pc:docMk/>
            <pc:sldMk cId="2373974324" sldId="267"/>
            <ac:spMk id="233" creationId="{CEC7CD5A-CCAD-419E-8AE5-A488109ECA10}"/>
          </ac:spMkLst>
        </pc:spChg>
        <pc:spChg chg="add mod">
          <ac:chgData name="Jenefer Silva Monteiro" userId="bb9653d8-75ff-41bd-8c0e-aae66cfce529" providerId="ADAL" clId="{ACF65067-D99B-47F8-BC6A-60B71D2EAEE4}" dt="2021-02-24T18:14:12.901" v="858" actId="20577"/>
          <ac:spMkLst>
            <pc:docMk/>
            <pc:sldMk cId="2373974324" sldId="267"/>
            <ac:spMk id="234" creationId="{C8AC7F3E-BC03-45D1-B121-8464A8E7FDBF}"/>
          </ac:spMkLst>
        </pc:spChg>
        <pc:spChg chg="add mod">
          <ac:chgData name="Jenefer Silva Monteiro" userId="bb9653d8-75ff-41bd-8c0e-aae66cfce529" providerId="ADAL" clId="{ACF65067-D99B-47F8-BC6A-60B71D2EAEE4}" dt="2021-02-24T18:15:02.906" v="861" actId="1076"/>
          <ac:spMkLst>
            <pc:docMk/>
            <pc:sldMk cId="2373974324" sldId="267"/>
            <ac:spMk id="235" creationId="{1708B17F-FED3-4DFD-B924-7C6C2709ECF6}"/>
          </ac:spMkLst>
        </pc:spChg>
        <pc:spChg chg="add mod">
          <ac:chgData name="Jenefer Silva Monteiro" userId="bb9653d8-75ff-41bd-8c0e-aae66cfce529" providerId="ADAL" clId="{ACF65067-D99B-47F8-BC6A-60B71D2EAEE4}" dt="2021-02-24T18:15:23.558" v="863" actId="1076"/>
          <ac:spMkLst>
            <pc:docMk/>
            <pc:sldMk cId="2373974324" sldId="267"/>
            <ac:spMk id="236" creationId="{47C21FD3-75D3-4D8B-A7AE-B222C4DB328A}"/>
          </ac:spMkLst>
        </pc:spChg>
        <pc:spChg chg="add mod">
          <ac:chgData name="Jenefer Silva Monteiro" userId="bb9653d8-75ff-41bd-8c0e-aae66cfce529" providerId="ADAL" clId="{ACF65067-D99B-47F8-BC6A-60B71D2EAEE4}" dt="2021-02-24T18:15:35.585" v="866" actId="20577"/>
          <ac:spMkLst>
            <pc:docMk/>
            <pc:sldMk cId="2373974324" sldId="267"/>
            <ac:spMk id="237" creationId="{1936D596-608C-44F6-BBC9-7921067D4796}"/>
          </ac:spMkLst>
        </pc:spChg>
        <pc:spChg chg="add mod">
          <ac:chgData name="Jenefer Silva Monteiro" userId="bb9653d8-75ff-41bd-8c0e-aae66cfce529" providerId="ADAL" clId="{ACF65067-D99B-47F8-BC6A-60B71D2EAEE4}" dt="2021-02-24T18:23:39.137" v="869" actId="20577"/>
          <ac:spMkLst>
            <pc:docMk/>
            <pc:sldMk cId="2373974324" sldId="267"/>
            <ac:spMk id="238" creationId="{9EFBF195-D4A3-462F-ABA1-9B0D8F6D93E0}"/>
          </ac:spMkLst>
        </pc:spChg>
        <pc:spChg chg="add mod">
          <ac:chgData name="Jenefer Silva Monteiro" userId="bb9653d8-75ff-41bd-8c0e-aae66cfce529" providerId="ADAL" clId="{ACF65067-D99B-47F8-BC6A-60B71D2EAEE4}" dt="2021-02-24T18:26:45.382" v="880" actId="571"/>
          <ac:spMkLst>
            <pc:docMk/>
            <pc:sldMk cId="2373974324" sldId="267"/>
            <ac:spMk id="239" creationId="{9DA2E86F-3589-4D8A-8126-3BF7590C0656}"/>
          </ac:spMkLst>
        </pc:spChg>
        <pc:spChg chg="add mod">
          <ac:chgData name="Jenefer Silva Monteiro" userId="bb9653d8-75ff-41bd-8c0e-aae66cfce529" providerId="ADAL" clId="{ACF65067-D99B-47F8-BC6A-60B71D2EAEE4}" dt="2021-02-24T18:26:45.382" v="880" actId="571"/>
          <ac:spMkLst>
            <pc:docMk/>
            <pc:sldMk cId="2373974324" sldId="267"/>
            <ac:spMk id="240" creationId="{D72E96DD-1F68-4F94-847F-6DBE48851DC8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SUAS PROMESSAS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861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811619" y="880124"/>
            <a:ext cx="10568762" cy="383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Todos nós ficamos decepcionados quando alguém faz uma promessa e não cumpre. As promessas trazem muita expectativa e muitas vezes ficamos contando os dias e as horas para que elas se realizem.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Às vezes, por causa da nossa situação, algumas promessas acabam não se tornando realidade. Mas, com Deus, as coisas são diferentes. Tudo o que Ele promete, cumpre.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Nesta lição vamos estudar a maior promessa de Jesus. Ele prometeu voltar para buscar todos que O aceitam como seu Salvador. O que a Bíblia tem para nos dizer sobre isso?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903534" y="1779477"/>
            <a:ext cx="10710552" cy="376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Qual foi a promessa de Jesus aos Seus discípulos?</a:t>
            </a: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João 14:1-3</a:t>
            </a:r>
            <a:endParaRPr lang="pt-BR" sz="2800" i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pt-BR" sz="2800" i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Que todos seriam condenados e não teriam chances de salvação.</a:t>
            </a: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Que no céu haveria casas apenas para os discípulos.</a:t>
            </a: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) Que Ele iria para o céu mas não sabia se poderia voltar para busca-los.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Que Ele voltaria para buscá-los, para que estivessem para sempre com Ele.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BD4E04-D41B-4946-8A38-9ED5570B2C8A}"/>
              </a:ext>
            </a:extLst>
          </p:cNvPr>
          <p:cNvSpPr txBox="1"/>
          <p:nvPr/>
        </p:nvSpPr>
        <p:spPr>
          <a:xfrm>
            <a:off x="1477693" y="456975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662333" y="1064849"/>
            <a:ext cx="11057859" cy="4026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2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Coloque F para as alternativas falsas e V para as alternativas verdadeiras:</a:t>
            </a:r>
          </a:p>
          <a:p>
            <a:pPr lvl="0">
              <a:lnSpc>
                <a:spcPct val="107000"/>
              </a:lnSpc>
            </a:pPr>
            <a:endParaRPr lang="pt-BR" sz="2400" b="1" dirty="0">
              <a:solidFill>
                <a:srgbClr val="006666"/>
              </a:solidFill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Jesus voltará para que O esperam para a salvação.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Hebreus 9:28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Não haverá sinais antes da volta de Cristo.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24:29-30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A volta de Jesus é uma verdade, mas será de maneira secreta.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 27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Precisamos estar preparados para a Sua volta.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Lucas 21:36</a:t>
            </a: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Os salvos não estarão alegres na volta de Jesus, porque gostariam de continuar na Terra.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Isaías 25:8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 ) Os mortos não ressuscitarão na volta de Jesus.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1 Tessalonicenses 4:16,17</a:t>
            </a:r>
            <a:endParaRPr lang="pt-BR" sz="36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C02B3C-0383-4676-9AFE-0477711AB155}"/>
              </a:ext>
            </a:extLst>
          </p:cNvPr>
          <p:cNvSpPr txBox="1"/>
          <p:nvPr/>
        </p:nvSpPr>
        <p:spPr>
          <a:xfrm>
            <a:off x="1222512" y="226249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DDD81C-7871-4FD9-B155-85F2E0A435D5}"/>
              </a:ext>
            </a:extLst>
          </p:cNvPr>
          <p:cNvSpPr txBox="1"/>
          <p:nvPr/>
        </p:nvSpPr>
        <p:spPr>
          <a:xfrm>
            <a:off x="1213203" y="342900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3B375B-C5C1-4DA2-A331-0ABF6D1F562A}"/>
              </a:ext>
            </a:extLst>
          </p:cNvPr>
          <p:cNvSpPr txBox="1"/>
          <p:nvPr/>
        </p:nvSpPr>
        <p:spPr>
          <a:xfrm>
            <a:off x="1222512" y="263496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2F67A4-D806-4D84-8628-F9832E2A43B3}"/>
              </a:ext>
            </a:extLst>
          </p:cNvPr>
          <p:cNvSpPr txBox="1"/>
          <p:nvPr/>
        </p:nvSpPr>
        <p:spPr>
          <a:xfrm>
            <a:off x="1225160" y="303198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EA94AE-268B-4D8C-B9E1-11B67A66F605}"/>
              </a:ext>
            </a:extLst>
          </p:cNvPr>
          <p:cNvSpPr txBox="1"/>
          <p:nvPr/>
        </p:nvSpPr>
        <p:spPr>
          <a:xfrm>
            <a:off x="1222512" y="380473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E4276C-75E9-45A5-9DDC-03C8E6CD4F75}"/>
              </a:ext>
            </a:extLst>
          </p:cNvPr>
          <p:cNvSpPr txBox="1"/>
          <p:nvPr/>
        </p:nvSpPr>
        <p:spPr>
          <a:xfrm>
            <a:off x="1222511" y="458484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285307" y="1143011"/>
            <a:ext cx="11621385" cy="5171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Complete a cruzadinha: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Maneira como Jesus voltará – Apocalipse 1:7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Sétimo depois de Adão que profetizou a volta de Jesus – Judas 14.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Apóstolo que escreveu da esperança da 2º vinda – 1 Tessalonicenses 2:19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As virgens néscias não tinham quando o noivo chegou – Mateus 25:3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Devemos ficar fazendo enquanto Jesus não voltar – Tito 2:13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Prometo que voltaria – João 14:1-3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Os perdidos farão ao ver Jesus voltando em glória – Mateus 24:30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Profeta do Velho Testamento que profetizou a alegria dos salvos – Isaías 25:8,9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Acontecerá com os salvos que morreram antes da volta de Jesus – 1 Tessalonicenses 4:16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Acompanharão Jesus em sua segunda vinda – Mateus 16: 27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4278E6-C241-4CFB-B3C5-988A9EBE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" y="0"/>
            <a:ext cx="12209095" cy="6858000"/>
          </a:xfrm>
          <a:prstGeom prst="rect">
            <a:avLst/>
          </a:prstGeom>
        </p:spPr>
      </p:pic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E34C7489-ABFF-4F87-982F-60CA482A5C71}"/>
              </a:ext>
            </a:extLst>
          </p:cNvPr>
          <p:cNvSpPr txBox="1"/>
          <p:nvPr/>
        </p:nvSpPr>
        <p:spPr>
          <a:xfrm>
            <a:off x="4748534" y="5911970"/>
            <a:ext cx="4412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</a:t>
            </a:r>
          </a:p>
        </p:txBody>
      </p:sp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4303FC58-F3CE-4816-9C01-D4A120F87EDD}"/>
              </a:ext>
            </a:extLst>
          </p:cNvPr>
          <p:cNvGrpSpPr/>
          <p:nvPr/>
        </p:nvGrpSpPr>
        <p:grpSpPr>
          <a:xfrm>
            <a:off x="1601348" y="270131"/>
            <a:ext cx="9172758" cy="6096982"/>
            <a:chOff x="1548186" y="397722"/>
            <a:chExt cx="9172758" cy="6096982"/>
          </a:xfrm>
        </p:grpSpPr>
        <p:grpSp>
          <p:nvGrpSpPr>
            <p:cNvPr id="166" name="Agrupar 165">
              <a:extLst>
                <a:ext uri="{FF2B5EF4-FFF2-40B4-BE49-F238E27FC236}">
                  <a16:creationId xmlns:a16="http://schemas.microsoft.com/office/drawing/2014/main" id="{09005D40-CC17-47FE-9F99-BEF51C2E1006}"/>
                </a:ext>
              </a:extLst>
            </p:cNvPr>
            <p:cNvGrpSpPr/>
            <p:nvPr/>
          </p:nvGrpSpPr>
          <p:grpSpPr>
            <a:xfrm>
              <a:off x="1548186" y="397722"/>
              <a:ext cx="9172758" cy="6096982"/>
              <a:chOff x="2281832" y="366677"/>
              <a:chExt cx="9172758" cy="6096982"/>
            </a:xfrm>
          </p:grpSpPr>
          <p:sp>
            <p:nvSpPr>
              <p:cNvPr id="157" name="Retângulo 156">
                <a:extLst>
                  <a:ext uri="{FF2B5EF4-FFF2-40B4-BE49-F238E27FC236}">
                    <a16:creationId xmlns:a16="http://schemas.microsoft.com/office/drawing/2014/main" id="{B0CC465F-353C-463C-9F52-0613BD082D4B}"/>
                  </a:ext>
                </a:extLst>
              </p:cNvPr>
              <p:cNvSpPr/>
              <p:nvPr/>
            </p:nvSpPr>
            <p:spPr>
              <a:xfrm>
                <a:off x="4080090" y="1375324"/>
                <a:ext cx="621379" cy="47484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6666"/>
                  </a:solidFill>
                </a:endParaRPr>
              </a:p>
            </p:txBody>
          </p:sp>
          <p:sp>
            <p:nvSpPr>
              <p:cNvPr id="158" name="Retângulo 157">
                <a:extLst>
                  <a:ext uri="{FF2B5EF4-FFF2-40B4-BE49-F238E27FC236}">
                    <a16:creationId xmlns:a16="http://schemas.microsoft.com/office/drawing/2014/main" id="{28249C9E-EF93-4CF8-B76E-F636D7A4ACC3}"/>
                  </a:ext>
                </a:extLst>
              </p:cNvPr>
              <p:cNvSpPr/>
              <p:nvPr/>
            </p:nvSpPr>
            <p:spPr>
              <a:xfrm>
                <a:off x="3445770" y="1375324"/>
                <a:ext cx="621379" cy="47484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6666"/>
                  </a:solidFill>
                </a:endParaRPr>
              </a:p>
            </p:txBody>
          </p:sp>
          <p:grpSp>
            <p:nvGrpSpPr>
              <p:cNvPr id="165" name="Agrupar 164">
                <a:extLst>
                  <a:ext uri="{FF2B5EF4-FFF2-40B4-BE49-F238E27FC236}">
                    <a16:creationId xmlns:a16="http://schemas.microsoft.com/office/drawing/2014/main" id="{D51E011C-3BB5-4254-9F9F-4D098B376A65}"/>
                  </a:ext>
                </a:extLst>
              </p:cNvPr>
              <p:cNvGrpSpPr/>
              <p:nvPr/>
            </p:nvGrpSpPr>
            <p:grpSpPr>
              <a:xfrm>
                <a:off x="2281832" y="366677"/>
                <a:ext cx="9172758" cy="6096982"/>
                <a:chOff x="2281832" y="366677"/>
                <a:chExt cx="9172758" cy="6096982"/>
              </a:xfrm>
            </p:grpSpPr>
            <p:grpSp>
              <p:nvGrpSpPr>
                <p:cNvPr id="68" name="Agrupar 67">
                  <a:extLst>
                    <a:ext uri="{FF2B5EF4-FFF2-40B4-BE49-F238E27FC236}">
                      <a16:creationId xmlns:a16="http://schemas.microsoft.com/office/drawing/2014/main" id="{FEBCAA40-6A21-45E9-B264-13000652E596}"/>
                    </a:ext>
                  </a:extLst>
                </p:cNvPr>
                <p:cNvGrpSpPr/>
                <p:nvPr/>
              </p:nvGrpSpPr>
              <p:grpSpPr>
                <a:xfrm>
                  <a:off x="2281832" y="366677"/>
                  <a:ext cx="7348952" cy="6096982"/>
                  <a:chOff x="2281832" y="366677"/>
                  <a:chExt cx="7348952" cy="6096982"/>
                </a:xfrm>
              </p:grpSpPr>
              <p:grpSp>
                <p:nvGrpSpPr>
                  <p:cNvPr id="69" name="Agrupar 68">
                    <a:extLst>
                      <a:ext uri="{FF2B5EF4-FFF2-40B4-BE49-F238E27FC236}">
                        <a16:creationId xmlns:a16="http://schemas.microsoft.com/office/drawing/2014/main" id="{C7742B66-B1B7-401A-AC8E-9751EAF4A5CF}"/>
                      </a:ext>
                    </a:extLst>
                  </p:cNvPr>
                  <p:cNvGrpSpPr/>
                  <p:nvPr/>
                </p:nvGrpSpPr>
                <p:grpSpPr>
                  <a:xfrm>
                    <a:off x="2345905" y="422757"/>
                    <a:ext cx="7246012" cy="6040902"/>
                    <a:chOff x="4041472" y="-1243416"/>
                    <a:chExt cx="7246012" cy="5437560"/>
                  </a:xfrm>
                </p:grpSpPr>
                <p:sp>
                  <p:nvSpPr>
                    <p:cNvPr id="118" name="Elipse 117">
                      <a:extLst>
                        <a:ext uri="{FF2B5EF4-FFF2-40B4-BE49-F238E27FC236}">
                          <a16:creationId xmlns:a16="http://schemas.microsoft.com/office/drawing/2014/main" id="{84C31773-6A8B-4A7F-97E8-4BDA2D1B2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1472" y="3787438"/>
                      <a:ext cx="438645" cy="40670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effectLst>
                      <a:outerShdw blurRad="127000" dist="38100" dir="2700000" algn="ctr">
                        <a:srgbClr val="000000">
                          <a:alpha val="45000"/>
                        </a:srgbClr>
                      </a:outerShdw>
                    </a:effectLst>
                    <a:scene3d>
                      <a:camera prst="perspectiveFront" fov="2700000">
                        <a:rot lat="20376000" lon="1938000" rev="20112001"/>
                      </a:camera>
                      <a:lightRig rig="soft" dir="t">
                        <a:rot lat="0" lon="0" rev="0"/>
                      </a:lightRig>
                    </a:scene3d>
                    <a:sp3d prstMaterial="translucentPowder">
                      <a:bevelT w="2032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j</a:t>
                      </a:r>
                    </a:p>
                  </p:txBody>
                </p:sp>
                <p:grpSp>
                  <p:nvGrpSpPr>
                    <p:cNvPr id="119" name="Agrupar 118">
                      <a:extLst>
                        <a:ext uri="{FF2B5EF4-FFF2-40B4-BE49-F238E27FC236}">
                          <a16:creationId xmlns:a16="http://schemas.microsoft.com/office/drawing/2014/main" id="{AB6CF19D-231B-4B9B-A0B0-1852051E86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54557" y="-1243416"/>
                      <a:ext cx="7232927" cy="5417785"/>
                      <a:chOff x="3075563" y="-1249141"/>
                      <a:chExt cx="7232927" cy="5417785"/>
                    </a:xfrm>
                  </p:grpSpPr>
                  <p:grpSp>
                    <p:nvGrpSpPr>
                      <p:cNvPr id="120" name="Agrupar 119">
                        <a:extLst>
                          <a:ext uri="{FF2B5EF4-FFF2-40B4-BE49-F238E27FC236}">
                            <a16:creationId xmlns:a16="http://schemas.microsoft.com/office/drawing/2014/main" id="{866FFC2E-99BB-43F3-A1D6-4BA1A08CB1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75563" y="-1249141"/>
                        <a:ext cx="7232927" cy="5417785"/>
                        <a:chOff x="1908791" y="-1651262"/>
                        <a:chExt cx="7064336" cy="5417785"/>
                      </a:xfrm>
                    </p:grpSpPr>
                    <p:sp>
                      <p:nvSpPr>
                        <p:cNvPr id="122" name="Retângulo 121">
                          <a:extLst>
                            <a:ext uri="{FF2B5EF4-FFF2-40B4-BE49-F238E27FC236}">
                              <a16:creationId xmlns:a16="http://schemas.microsoft.com/office/drawing/2014/main" id="{F4143CB1-A929-4E4E-AA2E-5882F49EAF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1605519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3" name="Retângulo 122">
                          <a:extLst>
                            <a:ext uri="{FF2B5EF4-FFF2-40B4-BE49-F238E27FC236}">
                              <a16:creationId xmlns:a16="http://schemas.microsoft.com/office/drawing/2014/main" id="{9FA61978-9CCD-40B5-98BB-EC7613045F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2042508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4" name="Retângulo 123">
                          <a:extLst>
                            <a:ext uri="{FF2B5EF4-FFF2-40B4-BE49-F238E27FC236}">
                              <a16:creationId xmlns:a16="http://schemas.microsoft.com/office/drawing/2014/main" id="{9FF78F92-00CC-4C09-8B0E-9709702E85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2469926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5" name="Retângulo 124">
                          <a:extLst>
                            <a:ext uri="{FF2B5EF4-FFF2-40B4-BE49-F238E27FC236}">
                              <a16:creationId xmlns:a16="http://schemas.microsoft.com/office/drawing/2014/main" id="{E8783DA3-435A-443E-8B05-1ABCBFE421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2897344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7" name="Retângulo 126">
                          <a:extLst>
                            <a:ext uri="{FF2B5EF4-FFF2-40B4-BE49-F238E27FC236}">
                              <a16:creationId xmlns:a16="http://schemas.microsoft.com/office/drawing/2014/main" id="{DD0D4D9D-BCD2-4E20-A92A-92C55C542D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1063249"/>
                          <a:ext cx="58571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8" name="Retângulo 127">
                          <a:extLst>
                            <a:ext uri="{FF2B5EF4-FFF2-40B4-BE49-F238E27FC236}">
                              <a16:creationId xmlns:a16="http://schemas.microsoft.com/office/drawing/2014/main" id="{12D79706-8E10-463B-8263-DEE272719C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9967" y="2037075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9" name="Retângulo 128">
                          <a:extLst>
                            <a:ext uri="{FF2B5EF4-FFF2-40B4-BE49-F238E27FC236}">
                              <a16:creationId xmlns:a16="http://schemas.microsoft.com/office/drawing/2014/main" id="{3EC15396-F8B0-46BF-9D94-3F094022D9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8453" y="2042508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0" name="Retângulo 129">
                          <a:extLst>
                            <a:ext uri="{FF2B5EF4-FFF2-40B4-BE49-F238E27FC236}">
                              <a16:creationId xmlns:a16="http://schemas.microsoft.com/office/drawing/2014/main" id="{177CC758-6E6C-4FF9-B0C4-FA709B2646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14583" y="2042508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1" name="Retângulo 130">
                          <a:extLst>
                            <a:ext uri="{FF2B5EF4-FFF2-40B4-BE49-F238E27FC236}">
                              <a16:creationId xmlns:a16="http://schemas.microsoft.com/office/drawing/2014/main" id="{EF63803C-63E6-4503-8689-097E9B46CD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7232" y="2469926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2" name="Retângulo 131">
                          <a:extLst>
                            <a:ext uri="{FF2B5EF4-FFF2-40B4-BE49-F238E27FC236}">
                              <a16:creationId xmlns:a16="http://schemas.microsoft.com/office/drawing/2014/main" id="{9626D07D-B050-4412-86BD-2CA351C446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5926" y="-1227570"/>
                          <a:ext cx="595561" cy="41722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3" name="Retângulo 132">
                          <a:extLst>
                            <a:ext uri="{FF2B5EF4-FFF2-40B4-BE49-F238E27FC236}">
                              <a16:creationId xmlns:a16="http://schemas.microsoft.com/office/drawing/2014/main" id="{7CA1B16E-342E-4D40-83D4-912E890E8F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90764" y="-1229085"/>
                          <a:ext cx="589065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4" name="Retângulo 133">
                          <a:extLst>
                            <a:ext uri="{FF2B5EF4-FFF2-40B4-BE49-F238E27FC236}">
                              <a16:creationId xmlns:a16="http://schemas.microsoft.com/office/drawing/2014/main" id="{D7D5F63E-BE85-4C31-9BA1-A82989FAAA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0474" y="3339105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5" name="Retângulo 134">
                          <a:extLst>
                            <a:ext uri="{FF2B5EF4-FFF2-40B4-BE49-F238E27FC236}">
                              <a16:creationId xmlns:a16="http://schemas.microsoft.com/office/drawing/2014/main" id="{E3409748-C87D-46A2-B097-53D5BFC12E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2146" y="1610373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6" name="Retângulo 135">
                          <a:extLst>
                            <a:ext uri="{FF2B5EF4-FFF2-40B4-BE49-F238E27FC236}">
                              <a16:creationId xmlns:a16="http://schemas.microsoft.com/office/drawing/2014/main" id="{18A6FDA3-4381-4B2B-B521-6EBDBE097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17350" y="2046646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7" name="Retângulo 136">
                          <a:extLst>
                            <a:ext uri="{FF2B5EF4-FFF2-40B4-BE49-F238E27FC236}">
                              <a16:creationId xmlns:a16="http://schemas.microsoft.com/office/drawing/2014/main" id="{C900FB81-7462-410E-960D-E838F161D8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8550" y="2046646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8" name="Retângulo 137">
                          <a:extLst>
                            <a:ext uri="{FF2B5EF4-FFF2-40B4-BE49-F238E27FC236}">
                              <a16:creationId xmlns:a16="http://schemas.microsoft.com/office/drawing/2014/main" id="{CC484A41-A6F2-4F63-8A93-5711113687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15947" y="2057853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9" name="Retângulo 138">
                          <a:extLst>
                            <a:ext uri="{FF2B5EF4-FFF2-40B4-BE49-F238E27FC236}">
                              <a16:creationId xmlns:a16="http://schemas.microsoft.com/office/drawing/2014/main" id="{407F8774-4E4E-498D-9B72-B5E2D6966E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14461" y="2463066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0" name="Retângulo 139">
                          <a:extLst>
                            <a:ext uri="{FF2B5EF4-FFF2-40B4-BE49-F238E27FC236}">
                              <a16:creationId xmlns:a16="http://schemas.microsoft.com/office/drawing/2014/main" id="{3D02462F-530D-42B0-9E96-2FAE43CD2F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5360" y="1605519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1" name="Retângulo 140">
                          <a:extLst>
                            <a:ext uri="{FF2B5EF4-FFF2-40B4-BE49-F238E27FC236}">
                              <a16:creationId xmlns:a16="http://schemas.microsoft.com/office/drawing/2014/main" id="{E6138B15-9B37-4F12-A59A-5DA10DF548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5360" y="2464841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2" name="Retângulo 141">
                          <a:extLst>
                            <a:ext uri="{FF2B5EF4-FFF2-40B4-BE49-F238E27FC236}">
                              <a16:creationId xmlns:a16="http://schemas.microsoft.com/office/drawing/2014/main" id="{1724D554-9659-43BA-8544-88A7D2D673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5360" y="2892259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3" name="Retângulo 142">
                          <a:extLst>
                            <a:ext uri="{FF2B5EF4-FFF2-40B4-BE49-F238E27FC236}">
                              <a16:creationId xmlns:a16="http://schemas.microsoft.com/office/drawing/2014/main" id="{A692C911-5830-4D7B-92CB-9EE0A1A59F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09579" y="1609849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4" name="Retângulo 143">
                          <a:extLst>
                            <a:ext uri="{FF2B5EF4-FFF2-40B4-BE49-F238E27FC236}">
                              <a16:creationId xmlns:a16="http://schemas.microsoft.com/office/drawing/2014/main" id="{6F3623CD-0E81-4E17-9A4D-B0673E275F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7566" y="-1651261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5" name="Retângulo 144">
                          <a:extLst>
                            <a:ext uri="{FF2B5EF4-FFF2-40B4-BE49-F238E27FC236}">
                              <a16:creationId xmlns:a16="http://schemas.microsoft.com/office/drawing/2014/main" id="{5AA7B81B-80AA-47FF-96AB-BA4DE6404E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62233" y="-1651262"/>
                          <a:ext cx="595561" cy="42217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6" name="CaixaDeTexto 145">
                          <a:extLst>
                            <a:ext uri="{FF2B5EF4-FFF2-40B4-BE49-F238E27FC236}">
                              <a16:creationId xmlns:a16="http://schemas.microsoft.com/office/drawing/2014/main" id="{63435B94-EFA6-4FBE-8DCD-5466DFE94B4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899463" y="1094417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E</a:t>
                          </a:r>
                        </a:p>
                      </p:txBody>
                    </p:sp>
                    <p:sp>
                      <p:nvSpPr>
                        <p:cNvPr id="147" name="CaixaDeTexto 146">
                          <a:extLst>
                            <a:ext uri="{FF2B5EF4-FFF2-40B4-BE49-F238E27FC236}">
                              <a16:creationId xmlns:a16="http://schemas.microsoft.com/office/drawing/2014/main" id="{1D95AB1A-B3C7-4886-9E62-6111040A333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899463" y="1648947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J</a:t>
                          </a:r>
                        </a:p>
                      </p:txBody>
                    </p:sp>
                    <p:sp>
                      <p:nvSpPr>
                        <p:cNvPr id="148" name="CaixaDeTexto 147">
                          <a:extLst>
                            <a:ext uri="{FF2B5EF4-FFF2-40B4-BE49-F238E27FC236}">
                              <a16:creationId xmlns:a16="http://schemas.microsoft.com/office/drawing/2014/main" id="{65E03E46-A5CF-404B-B13D-F3F97FCB1E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02536" y="2081014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E</a:t>
                          </a:r>
                        </a:p>
                      </p:txBody>
                    </p:sp>
                    <p:sp>
                      <p:nvSpPr>
                        <p:cNvPr id="149" name="CaixaDeTexto 148">
                          <a:extLst>
                            <a:ext uri="{FF2B5EF4-FFF2-40B4-BE49-F238E27FC236}">
                              <a16:creationId xmlns:a16="http://schemas.microsoft.com/office/drawing/2014/main" id="{3B60B632-EDD9-481C-A0FA-A72AF202A9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07260" y="2501706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S</a:t>
                          </a:r>
                        </a:p>
                      </p:txBody>
                    </p:sp>
                    <p:sp>
                      <p:nvSpPr>
                        <p:cNvPr id="150" name="CaixaDeTexto 149">
                          <a:extLst>
                            <a:ext uri="{FF2B5EF4-FFF2-40B4-BE49-F238E27FC236}">
                              <a16:creationId xmlns:a16="http://schemas.microsoft.com/office/drawing/2014/main" id="{8684A6C1-79AB-41AF-A3A9-C7CF646E5F8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17646" y="2949195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52" name="Elipse 151">
                          <a:extLst>
                            <a:ext uri="{FF2B5EF4-FFF2-40B4-BE49-F238E27FC236}">
                              <a16:creationId xmlns:a16="http://schemas.microsoft.com/office/drawing/2014/main" id="{B70449A0-0506-4660-ACA6-4C03776A38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47768" y="1586284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f</a:t>
                          </a:r>
                        </a:p>
                      </p:txBody>
                    </p:sp>
                    <p:sp>
                      <p:nvSpPr>
                        <p:cNvPr id="153" name="Elipse 152">
                          <a:extLst>
                            <a:ext uri="{FF2B5EF4-FFF2-40B4-BE49-F238E27FC236}">
                              <a16:creationId xmlns:a16="http://schemas.microsoft.com/office/drawing/2014/main" id="{77DFA4BB-ECF2-451A-B3F2-362367D11E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96949" y="2058342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g</a:t>
                          </a:r>
                        </a:p>
                      </p:txBody>
                    </p:sp>
                    <p:sp>
                      <p:nvSpPr>
                        <p:cNvPr id="154" name="Elipse 153">
                          <a:extLst>
                            <a:ext uri="{FF2B5EF4-FFF2-40B4-BE49-F238E27FC236}">
                              <a16:creationId xmlns:a16="http://schemas.microsoft.com/office/drawing/2014/main" id="{BD18A82D-C934-4E65-8501-23C36B2A7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81278" y="2463457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h</a:t>
                          </a:r>
                        </a:p>
                      </p:txBody>
                    </p:sp>
                    <p:sp>
                      <p:nvSpPr>
                        <p:cNvPr id="155" name="Elipse 154">
                          <a:extLst>
                            <a:ext uri="{FF2B5EF4-FFF2-40B4-BE49-F238E27FC236}">
                              <a16:creationId xmlns:a16="http://schemas.microsoft.com/office/drawing/2014/main" id="{DF91E830-E026-42B6-A1C8-DFF1B4BF94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08791" y="2892109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i</a:t>
                          </a:r>
                        </a:p>
                      </p:txBody>
                    </p:sp>
                  </p:grpSp>
                  <p:sp>
                    <p:nvSpPr>
                      <p:cNvPr id="121" name="Retângulo 120">
                        <a:extLst>
                          <a:ext uri="{FF2B5EF4-FFF2-40B4-BE49-F238E27FC236}">
                            <a16:creationId xmlns:a16="http://schemas.microsoft.com/office/drawing/2014/main" id="{B1590C82-06F5-4E40-A508-01470C61CD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06699" y="2008980"/>
                        <a:ext cx="609774" cy="4274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0" name="Agrupar 69">
                    <a:extLst>
                      <a:ext uri="{FF2B5EF4-FFF2-40B4-BE49-F238E27FC236}">
                        <a16:creationId xmlns:a16="http://schemas.microsoft.com/office/drawing/2014/main" id="{7C6E5A2B-FF99-4073-8932-5C62061DDD69}"/>
                      </a:ext>
                    </a:extLst>
                  </p:cNvPr>
                  <p:cNvGrpSpPr/>
                  <p:nvPr/>
                </p:nvGrpSpPr>
                <p:grpSpPr>
                  <a:xfrm>
                    <a:off x="2281832" y="366677"/>
                    <a:ext cx="7348952" cy="5582605"/>
                    <a:chOff x="4005174" y="1545039"/>
                    <a:chExt cx="7348952" cy="5025034"/>
                  </a:xfrm>
                </p:grpSpPr>
                <p:sp>
                  <p:nvSpPr>
                    <p:cNvPr id="71" name="Elipse 70">
                      <a:extLst>
                        <a:ext uri="{FF2B5EF4-FFF2-40B4-BE49-F238E27FC236}">
                          <a16:creationId xmlns:a16="http://schemas.microsoft.com/office/drawing/2014/main" id="{860008CB-0956-42F4-875D-74AFD1425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2363" y="3340466"/>
                      <a:ext cx="438645" cy="40670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effectLst>
                      <a:outerShdw blurRad="127000" dist="38100" dir="2700000" algn="ctr">
                        <a:srgbClr val="000000">
                          <a:alpha val="45000"/>
                        </a:srgbClr>
                      </a:outerShdw>
                    </a:effectLst>
                    <a:scene3d>
                      <a:camera prst="perspectiveFront" fov="2700000">
                        <a:rot lat="20376000" lon="1938000" rev="20112001"/>
                      </a:camera>
                      <a:lightRig rig="soft" dir="t">
                        <a:rot lat="0" lon="0" rev="0"/>
                      </a:lightRig>
                    </a:scene3d>
                    <a:sp3d prstMaterial="translucentPowder">
                      <a:bevelT w="2032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e</a:t>
                      </a:r>
                    </a:p>
                  </p:txBody>
                </p:sp>
                <p:grpSp>
                  <p:nvGrpSpPr>
                    <p:cNvPr id="72" name="Agrupar 71">
                      <a:extLst>
                        <a:ext uri="{FF2B5EF4-FFF2-40B4-BE49-F238E27FC236}">
                          <a16:creationId xmlns:a16="http://schemas.microsoft.com/office/drawing/2014/main" id="{31762CE2-110C-47F1-868F-F34B3CFFBC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05174" y="1545039"/>
                      <a:ext cx="7348952" cy="5025034"/>
                      <a:chOff x="3026180" y="1539314"/>
                      <a:chExt cx="7348952" cy="5025034"/>
                    </a:xfrm>
                  </p:grpSpPr>
                  <p:grpSp>
                    <p:nvGrpSpPr>
                      <p:cNvPr id="73" name="Agrupar 72">
                        <a:extLst>
                          <a:ext uri="{FF2B5EF4-FFF2-40B4-BE49-F238E27FC236}">
                            <a16:creationId xmlns:a16="http://schemas.microsoft.com/office/drawing/2014/main" id="{A3A73602-0B14-4CAC-BA60-CB3E8DF1DE7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26180" y="1539314"/>
                        <a:ext cx="7348952" cy="5025034"/>
                        <a:chOff x="1860560" y="1137193"/>
                        <a:chExt cx="7177656" cy="5025034"/>
                      </a:xfrm>
                    </p:grpSpPr>
                    <p:sp>
                      <p:nvSpPr>
                        <p:cNvPr id="75" name="Retângulo 74">
                          <a:extLst>
                            <a:ext uri="{FF2B5EF4-FFF2-40B4-BE49-F238E27FC236}">
                              <a16:creationId xmlns:a16="http://schemas.microsoft.com/office/drawing/2014/main" id="{C2F9D97A-B7A2-4432-95CD-ABC0FAF057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1615090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6" name="Retângulo 75">
                          <a:extLst>
                            <a:ext uri="{FF2B5EF4-FFF2-40B4-BE49-F238E27FC236}">
                              <a16:creationId xmlns:a16="http://schemas.microsoft.com/office/drawing/2014/main" id="{93C24262-D282-436D-B64B-51F09F9F71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2042508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Retângulo 76">
                          <a:extLst>
                            <a:ext uri="{FF2B5EF4-FFF2-40B4-BE49-F238E27FC236}">
                              <a16:creationId xmlns:a16="http://schemas.microsoft.com/office/drawing/2014/main" id="{4B15D160-C919-4C43-863C-2D687EC86A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2469926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Retângulo 77">
                          <a:extLst>
                            <a:ext uri="{FF2B5EF4-FFF2-40B4-BE49-F238E27FC236}">
                              <a16:creationId xmlns:a16="http://schemas.microsoft.com/office/drawing/2014/main" id="{8153BB60-81F2-43BD-87EE-35B44DD9FC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2901185"/>
                          <a:ext cx="595561" cy="433576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Retângulo 78">
                          <a:extLst>
                            <a:ext uri="{FF2B5EF4-FFF2-40B4-BE49-F238E27FC236}">
                              <a16:creationId xmlns:a16="http://schemas.microsoft.com/office/drawing/2014/main" id="{00D1B30F-635C-4AEB-9795-CD945DEDA1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22793" y="1187672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0" name="Retângulo 79">
                          <a:extLst>
                            <a:ext uri="{FF2B5EF4-FFF2-40B4-BE49-F238E27FC236}">
                              <a16:creationId xmlns:a16="http://schemas.microsoft.com/office/drawing/2014/main" id="{CDC7FFC2-DEDF-4864-80F2-05BAD6AC40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50847" y="4885579"/>
                          <a:ext cx="588974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Retângulo 80">
                          <a:extLst>
                            <a:ext uri="{FF2B5EF4-FFF2-40B4-BE49-F238E27FC236}">
                              <a16:creationId xmlns:a16="http://schemas.microsoft.com/office/drawing/2014/main" id="{CB1A2990-4FCE-4C46-BE56-DC16F8AEFF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550" y="5301999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Retângulo 81">
                          <a:extLst>
                            <a:ext uri="{FF2B5EF4-FFF2-40B4-BE49-F238E27FC236}">
                              <a16:creationId xmlns:a16="http://schemas.microsoft.com/office/drawing/2014/main" id="{988B3D5A-EA07-4985-9E67-9373874F6E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6847" y="1615090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Retângulo 82">
                          <a:extLst>
                            <a:ext uri="{FF2B5EF4-FFF2-40B4-BE49-F238E27FC236}">
                              <a16:creationId xmlns:a16="http://schemas.microsoft.com/office/drawing/2014/main" id="{1CBA3BD7-BE4D-4206-9A47-21C8440E3C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7683" y="2042508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Retângulo 83">
                          <a:extLst>
                            <a:ext uri="{FF2B5EF4-FFF2-40B4-BE49-F238E27FC236}">
                              <a16:creationId xmlns:a16="http://schemas.microsoft.com/office/drawing/2014/main" id="{C89EF16C-BBBF-49C4-A5B8-BF1CBF5377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32872" y="4881440"/>
                          <a:ext cx="595561" cy="42094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Retângulo 84">
                          <a:extLst>
                            <a:ext uri="{FF2B5EF4-FFF2-40B4-BE49-F238E27FC236}">
                              <a16:creationId xmlns:a16="http://schemas.microsoft.com/office/drawing/2014/main" id="{1D90C73B-D032-4FC8-8FAE-DF1F4F8F3A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99984" y="2469926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Retângulo 85">
                          <a:extLst>
                            <a:ext uri="{FF2B5EF4-FFF2-40B4-BE49-F238E27FC236}">
                              <a16:creationId xmlns:a16="http://schemas.microsoft.com/office/drawing/2014/main" id="{6CCEE3D3-2717-4585-AE92-4D7C034E3C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55581" y="5731041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Retângulo 86">
                          <a:extLst>
                            <a:ext uri="{FF2B5EF4-FFF2-40B4-BE49-F238E27FC236}">
                              <a16:creationId xmlns:a16="http://schemas.microsoft.com/office/drawing/2014/main" id="{441F7FD4-56B7-465E-8FF6-A0F7EDC41D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48544" y="5734592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Retângulo 87">
                          <a:extLst>
                            <a:ext uri="{FF2B5EF4-FFF2-40B4-BE49-F238E27FC236}">
                              <a16:creationId xmlns:a16="http://schemas.microsoft.com/office/drawing/2014/main" id="{2F519D80-E1A8-4DFB-8499-CF5247ED9A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65680" y="5734809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Retângulo 88">
                          <a:extLst>
                            <a:ext uri="{FF2B5EF4-FFF2-40B4-BE49-F238E27FC236}">
                              <a16:creationId xmlns:a16="http://schemas.microsoft.com/office/drawing/2014/main" id="{370BE7FE-DCFE-42CD-AD17-0044F3D261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800" y="2905765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Retângulo 89">
                          <a:extLst>
                            <a:ext uri="{FF2B5EF4-FFF2-40B4-BE49-F238E27FC236}">
                              <a16:creationId xmlns:a16="http://schemas.microsoft.com/office/drawing/2014/main" id="{9FAD3BCF-CA1D-4AE5-9677-AF3EBB00C3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16443" y="2905943"/>
                          <a:ext cx="595561" cy="42405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1" name="Retângulo 90">
                          <a:extLst>
                            <a:ext uri="{FF2B5EF4-FFF2-40B4-BE49-F238E27FC236}">
                              <a16:creationId xmlns:a16="http://schemas.microsoft.com/office/drawing/2014/main" id="{8F57305C-12C3-4C2F-AE09-2AF4DFDF04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0795" y="1187672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2" name="Retângulo 91">
                          <a:extLst>
                            <a:ext uri="{FF2B5EF4-FFF2-40B4-BE49-F238E27FC236}">
                              <a16:creationId xmlns:a16="http://schemas.microsoft.com/office/drawing/2014/main" id="{40F04502-F8E7-4223-943D-9935EB859E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18793" y="1187672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3" name="Retângulo 92">
                          <a:extLst>
                            <a:ext uri="{FF2B5EF4-FFF2-40B4-BE49-F238E27FC236}">
                              <a16:creationId xmlns:a16="http://schemas.microsoft.com/office/drawing/2014/main" id="{F0B329CF-6F3C-4B16-91A4-9BAB207861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7938" y="1187672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4" name="Retângulo 93">
                          <a:extLst>
                            <a:ext uri="{FF2B5EF4-FFF2-40B4-BE49-F238E27FC236}">
                              <a16:creationId xmlns:a16="http://schemas.microsoft.com/office/drawing/2014/main" id="{EB7F09B5-6638-484B-A556-027E0B437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42655" y="4876008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5" name="Retângulo 94">
                          <a:extLst>
                            <a:ext uri="{FF2B5EF4-FFF2-40B4-BE49-F238E27FC236}">
                              <a16:creationId xmlns:a16="http://schemas.microsoft.com/office/drawing/2014/main" id="{5890089E-83D2-49F1-8B83-9049D8BBE7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03042" y="2464841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6" name="Retângulo 95">
                          <a:extLst>
                            <a:ext uri="{FF2B5EF4-FFF2-40B4-BE49-F238E27FC236}">
                              <a16:creationId xmlns:a16="http://schemas.microsoft.com/office/drawing/2014/main" id="{D5EC1AD6-9ADF-4E19-9282-1447A943A8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7683" y="2463000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7" name="Retângulo 96">
                          <a:extLst>
                            <a:ext uri="{FF2B5EF4-FFF2-40B4-BE49-F238E27FC236}">
                              <a16:creationId xmlns:a16="http://schemas.microsoft.com/office/drawing/2014/main" id="{B722BA3C-6C6D-4BBA-8A53-A1E6F4C80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05204" y="2901794"/>
                          <a:ext cx="595561" cy="4345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8" name="Retângulo 97">
                          <a:extLst>
                            <a:ext uri="{FF2B5EF4-FFF2-40B4-BE49-F238E27FC236}">
                              <a16:creationId xmlns:a16="http://schemas.microsoft.com/office/drawing/2014/main" id="{CA591E0F-AF5C-4A4F-B720-EAA92C7AD4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5360" y="1615090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Retângulo 98">
                          <a:extLst>
                            <a:ext uri="{FF2B5EF4-FFF2-40B4-BE49-F238E27FC236}">
                              <a16:creationId xmlns:a16="http://schemas.microsoft.com/office/drawing/2014/main" id="{C213140A-7B7C-4759-9E0E-26F36CB057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5360" y="2464841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Retângulo 99">
                          <a:extLst>
                            <a:ext uri="{FF2B5EF4-FFF2-40B4-BE49-F238E27FC236}">
                              <a16:creationId xmlns:a16="http://schemas.microsoft.com/office/drawing/2014/main" id="{AC7E6FEE-B233-4E7F-8A86-613BA90878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35631" y="2898400"/>
                          <a:ext cx="595561" cy="43177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Retângulo 100">
                          <a:extLst>
                            <a:ext uri="{FF2B5EF4-FFF2-40B4-BE49-F238E27FC236}">
                              <a16:creationId xmlns:a16="http://schemas.microsoft.com/office/drawing/2014/main" id="{46F322E6-3485-46D5-BB10-7BBD7CA090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30639" y="2905765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2" name="Retângulo 101">
                          <a:extLst>
                            <a:ext uri="{FF2B5EF4-FFF2-40B4-BE49-F238E27FC236}">
                              <a16:creationId xmlns:a16="http://schemas.microsoft.com/office/drawing/2014/main" id="{23B305C2-D4E9-4A14-A7F2-1170931B55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09579" y="1609849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3" name="Retângulo 102">
                          <a:extLst>
                            <a:ext uri="{FF2B5EF4-FFF2-40B4-BE49-F238E27FC236}">
                              <a16:creationId xmlns:a16="http://schemas.microsoft.com/office/drawing/2014/main" id="{01CA7CCA-A640-4028-9A22-925D64FCBF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76579" y="5740658"/>
                          <a:ext cx="595561" cy="41780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4" name="Retângulo 103">
                          <a:extLst>
                            <a:ext uri="{FF2B5EF4-FFF2-40B4-BE49-F238E27FC236}">
                              <a16:creationId xmlns:a16="http://schemas.microsoft.com/office/drawing/2014/main" id="{2ADA87F4-A6D4-4BE1-9878-84D9D8B602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41949" y="3451354"/>
                          <a:ext cx="595561" cy="433852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" name="Retângulo 104">
                          <a:extLst>
                            <a:ext uri="{FF2B5EF4-FFF2-40B4-BE49-F238E27FC236}">
                              <a16:creationId xmlns:a16="http://schemas.microsoft.com/office/drawing/2014/main" id="{3982DA9C-FD46-421B-BA6B-3A1E9A3780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46366" y="5296400"/>
                          <a:ext cx="595561" cy="43479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6" name="Retângulo 105">
                          <a:extLst>
                            <a:ext uri="{FF2B5EF4-FFF2-40B4-BE49-F238E27FC236}">
                              <a16:creationId xmlns:a16="http://schemas.microsoft.com/office/drawing/2014/main" id="{694EDA53-03F4-408A-88F3-D260B16650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4670" y="2031180"/>
                          <a:ext cx="595561" cy="4274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7" name="Retângulo 106">
                          <a:extLst>
                            <a:ext uri="{FF2B5EF4-FFF2-40B4-BE49-F238E27FC236}">
                              <a16:creationId xmlns:a16="http://schemas.microsoft.com/office/drawing/2014/main" id="{730607E1-8E3B-44AD-8EF8-2C79BA0E26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90004" y="2476813"/>
                          <a:ext cx="595561" cy="4205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8" name="CaixaDeTexto 107">
                          <a:extLst>
                            <a:ext uri="{FF2B5EF4-FFF2-40B4-BE49-F238E27FC236}">
                              <a16:creationId xmlns:a16="http://schemas.microsoft.com/office/drawing/2014/main" id="{B855AB59-F573-47C7-8404-F5BFE14FD4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01555" y="1202083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V</a:t>
                          </a:r>
                        </a:p>
                      </p:txBody>
                    </p:sp>
                    <p:sp>
                      <p:nvSpPr>
                        <p:cNvPr id="109" name="CaixaDeTexto 108">
                          <a:extLst>
                            <a:ext uri="{FF2B5EF4-FFF2-40B4-BE49-F238E27FC236}">
                              <a16:creationId xmlns:a16="http://schemas.microsoft.com/office/drawing/2014/main" id="{F323C6A5-BBFB-4EE3-9A0D-F2DED166492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08731" y="1677356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O</a:t>
                          </a:r>
                        </a:p>
                      </p:txBody>
                    </p:sp>
                    <p:sp>
                      <p:nvSpPr>
                        <p:cNvPr id="110" name="CaixaDeTexto 109">
                          <a:extLst>
                            <a:ext uri="{FF2B5EF4-FFF2-40B4-BE49-F238E27FC236}">
                              <a16:creationId xmlns:a16="http://schemas.microsoft.com/office/drawing/2014/main" id="{32455FC9-D526-444C-A54F-D35059D627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02536" y="2081014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111" name="CaixaDeTexto 110">
                          <a:extLst>
                            <a:ext uri="{FF2B5EF4-FFF2-40B4-BE49-F238E27FC236}">
                              <a16:creationId xmlns:a16="http://schemas.microsoft.com/office/drawing/2014/main" id="{993A505C-32D1-4A99-8683-F9B8A2AB031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07260" y="2501706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T</a:t>
                          </a:r>
                        </a:p>
                      </p:txBody>
                    </p:sp>
                    <p:sp>
                      <p:nvSpPr>
                        <p:cNvPr id="112" name="CaixaDeTexto 111">
                          <a:extLst>
                            <a:ext uri="{FF2B5EF4-FFF2-40B4-BE49-F238E27FC236}">
                              <a16:creationId xmlns:a16="http://schemas.microsoft.com/office/drawing/2014/main" id="{FBFC9E78-2740-4DE4-8A9C-9FA3DDC3D6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01555" y="2940304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A</a:t>
                          </a:r>
                        </a:p>
                      </p:txBody>
                    </p:sp>
                    <p:sp>
                      <p:nvSpPr>
                        <p:cNvPr id="113" name="CaixaDeTexto 112">
                          <a:extLst>
                            <a:ext uri="{FF2B5EF4-FFF2-40B4-BE49-F238E27FC236}">
                              <a16:creationId xmlns:a16="http://schemas.microsoft.com/office/drawing/2014/main" id="{BE455A68-B19F-4B16-BFBB-AFDEBACE54F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24267" y="3503452"/>
                          <a:ext cx="430924" cy="41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pt-BR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dobe Fan Heiti Std B" panose="020B0700000000000000" pitchFamily="34" charset="-128"/>
                              <a:ea typeface="Adobe Fan Heiti Std B" panose="020B0700000000000000" pitchFamily="34" charset="-128"/>
                            </a:rPr>
                            <a:t>D</a:t>
                          </a:r>
                        </a:p>
                      </p:txBody>
                    </p:sp>
                    <p:sp>
                      <p:nvSpPr>
                        <p:cNvPr id="114" name="Elipse 113">
                          <a:extLst>
                            <a:ext uri="{FF2B5EF4-FFF2-40B4-BE49-F238E27FC236}">
                              <a16:creationId xmlns:a16="http://schemas.microsoft.com/office/drawing/2014/main" id="{D42D8F9F-35F3-4C30-A0F7-40C0E357C3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3222" y="1137193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a</a:t>
                          </a:r>
                        </a:p>
                      </p:txBody>
                    </p:sp>
                    <p:sp>
                      <p:nvSpPr>
                        <p:cNvPr id="115" name="Elipse 114">
                          <a:extLst>
                            <a:ext uri="{FF2B5EF4-FFF2-40B4-BE49-F238E27FC236}">
                              <a16:creationId xmlns:a16="http://schemas.microsoft.com/office/drawing/2014/main" id="{CF787D7C-DCC4-489F-834E-FE8BFFA292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68609" y="1569592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b</a:t>
                          </a:r>
                        </a:p>
                      </p:txBody>
                    </p:sp>
                    <p:sp>
                      <p:nvSpPr>
                        <p:cNvPr id="116" name="Elipse 115">
                          <a:extLst>
                            <a:ext uri="{FF2B5EF4-FFF2-40B4-BE49-F238E27FC236}">
                              <a16:creationId xmlns:a16="http://schemas.microsoft.com/office/drawing/2014/main" id="{07896ADA-99D4-41C2-B769-522B21C8AE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31694" y="2008387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c</a:t>
                          </a:r>
                        </a:p>
                      </p:txBody>
                    </p:sp>
                    <p:sp>
                      <p:nvSpPr>
                        <p:cNvPr id="117" name="Elipse 116">
                          <a:extLst>
                            <a:ext uri="{FF2B5EF4-FFF2-40B4-BE49-F238E27FC236}">
                              <a16:creationId xmlns:a16="http://schemas.microsoft.com/office/drawing/2014/main" id="{39B565B9-FC06-4FAF-91C3-771BF9C48E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60560" y="2485273"/>
                          <a:ext cx="438645" cy="406706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effectLst>
                          <a:outerShdw blurRad="127000" dist="38100" dir="2700000" algn="ctr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perspectiveFront" fov="2700000">
                            <a:rot lat="20376000" lon="1938000" rev="20112001"/>
                          </a:camera>
                          <a:lightRig rig="soft" dir="t">
                            <a:rot lat="0" lon="0" rev="0"/>
                          </a:lightRig>
                        </a:scene3d>
                        <a:sp3d prstMaterial="translucentPowder">
                          <a:bevelT w="203200" h="5080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bg1"/>
                              </a:solidFill>
                              <a:latin typeface="Adobe Gothic Std B" panose="020B0800000000000000" pitchFamily="34" charset="-128"/>
                              <a:ea typeface="Adobe Gothic Std B" panose="020B0800000000000000" pitchFamily="34" charset="-128"/>
                            </a:rPr>
                            <a:t>d</a:t>
                          </a:r>
                        </a:p>
                      </p:txBody>
                    </p:sp>
                  </p:grpSp>
                  <p:sp>
                    <p:nvSpPr>
                      <p:cNvPr id="74" name="Retângulo 73">
                        <a:extLst>
                          <a:ext uri="{FF2B5EF4-FFF2-40B4-BE49-F238E27FC236}">
                            <a16:creationId xmlns:a16="http://schemas.microsoft.com/office/drawing/2014/main" id="{CFE8A80B-3315-47AA-8AF8-193D5195C8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55107" y="6133679"/>
                        <a:ext cx="609774" cy="4263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64" name="Agrupar 163">
                  <a:extLst>
                    <a:ext uri="{FF2B5EF4-FFF2-40B4-BE49-F238E27FC236}">
                      <a16:creationId xmlns:a16="http://schemas.microsoft.com/office/drawing/2014/main" id="{4561B09B-0ED4-4CEB-9CAF-578ED27DD5DC}"/>
                    </a:ext>
                  </a:extLst>
                </p:cNvPr>
                <p:cNvGrpSpPr/>
                <p:nvPr/>
              </p:nvGrpSpPr>
              <p:grpSpPr>
                <a:xfrm>
                  <a:off x="8353061" y="424586"/>
                  <a:ext cx="3101529" cy="2385261"/>
                  <a:chOff x="8353061" y="424586"/>
                  <a:chExt cx="3101529" cy="2385261"/>
                </a:xfrm>
              </p:grpSpPr>
              <p:sp>
                <p:nvSpPr>
                  <p:cNvPr id="156" name="Retângulo 155">
                    <a:extLst>
                      <a:ext uri="{FF2B5EF4-FFF2-40B4-BE49-F238E27FC236}">
                        <a16:creationId xmlns:a16="http://schemas.microsoft.com/office/drawing/2014/main" id="{4206CD6B-D0BB-4C45-8AAF-F623ABB53FAB}"/>
                      </a:ext>
                    </a:extLst>
                  </p:cNvPr>
                  <p:cNvSpPr/>
                  <p:nvPr/>
                </p:nvSpPr>
                <p:spPr>
                  <a:xfrm>
                    <a:off x="8353061" y="424586"/>
                    <a:ext cx="609774" cy="467192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60" name="Retângulo 159">
                    <a:extLst>
                      <a:ext uri="{FF2B5EF4-FFF2-40B4-BE49-F238E27FC236}">
                        <a16:creationId xmlns:a16="http://schemas.microsoft.com/office/drawing/2014/main" id="{D0F4B65A-63C8-444B-BEDC-3C911AC8A2C0}"/>
                      </a:ext>
                    </a:extLst>
                  </p:cNvPr>
                  <p:cNvSpPr/>
                  <p:nvPr/>
                </p:nvSpPr>
                <p:spPr>
                  <a:xfrm>
                    <a:off x="8982142" y="2324370"/>
                    <a:ext cx="609774" cy="485477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61" name="Retângulo 160">
                    <a:extLst>
                      <a:ext uri="{FF2B5EF4-FFF2-40B4-BE49-F238E27FC236}">
                        <a16:creationId xmlns:a16="http://schemas.microsoft.com/office/drawing/2014/main" id="{69F4E097-AA50-4BFE-AD3D-7A575C018A47}"/>
                      </a:ext>
                    </a:extLst>
                  </p:cNvPr>
                  <p:cNvSpPr/>
                  <p:nvPr/>
                </p:nvSpPr>
                <p:spPr>
                  <a:xfrm>
                    <a:off x="9610306" y="2327690"/>
                    <a:ext cx="609774" cy="478641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62" name="Retângulo 161">
                    <a:extLst>
                      <a:ext uri="{FF2B5EF4-FFF2-40B4-BE49-F238E27FC236}">
                        <a16:creationId xmlns:a16="http://schemas.microsoft.com/office/drawing/2014/main" id="{23DA89C3-DFE0-4F8F-9B30-087C72DAB0CD}"/>
                      </a:ext>
                    </a:extLst>
                  </p:cNvPr>
                  <p:cNvSpPr/>
                  <p:nvPr/>
                </p:nvSpPr>
                <p:spPr>
                  <a:xfrm>
                    <a:off x="10227561" y="2327690"/>
                    <a:ext cx="609774" cy="478641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63" name="Retângulo 162">
                    <a:extLst>
                      <a:ext uri="{FF2B5EF4-FFF2-40B4-BE49-F238E27FC236}">
                        <a16:creationId xmlns:a16="http://schemas.microsoft.com/office/drawing/2014/main" id="{84A4A643-A1B4-42F1-84FF-C65756AE54EC}"/>
                      </a:ext>
                    </a:extLst>
                  </p:cNvPr>
                  <p:cNvSpPr/>
                  <p:nvPr/>
                </p:nvSpPr>
                <p:spPr>
                  <a:xfrm>
                    <a:off x="10844816" y="2327690"/>
                    <a:ext cx="609774" cy="482157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</p:grpSp>
          </p:grpSp>
        </p:grpSp>
        <p:sp>
          <p:nvSpPr>
            <p:cNvPr id="167" name="Retângulo 166">
              <a:extLst>
                <a:ext uri="{FF2B5EF4-FFF2-40B4-BE49-F238E27FC236}">
                  <a16:creationId xmlns:a16="http://schemas.microsoft.com/office/drawing/2014/main" id="{8DC2697C-6A63-4BA3-B949-9152D64914CE}"/>
                </a:ext>
              </a:extLst>
            </p:cNvPr>
            <p:cNvSpPr/>
            <p:nvPr/>
          </p:nvSpPr>
          <p:spPr>
            <a:xfrm>
              <a:off x="5838163" y="5505242"/>
              <a:ext cx="609774" cy="4748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6666"/>
                </a:solidFill>
              </a:endParaRPr>
            </a:p>
          </p:txBody>
        </p:sp>
        <p:sp>
          <p:nvSpPr>
            <p:cNvPr id="168" name="Retângulo 167">
              <a:extLst>
                <a:ext uri="{FF2B5EF4-FFF2-40B4-BE49-F238E27FC236}">
                  <a16:creationId xmlns:a16="http://schemas.microsoft.com/office/drawing/2014/main" id="{B7677EAC-965C-4F3A-8E56-5E6D277B1F3A}"/>
                </a:ext>
              </a:extLst>
            </p:cNvPr>
            <p:cNvSpPr/>
            <p:nvPr/>
          </p:nvSpPr>
          <p:spPr>
            <a:xfrm>
              <a:off x="6451597" y="5504694"/>
              <a:ext cx="609774" cy="4748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6666"/>
                </a:solidFill>
              </a:endParaRPr>
            </a:p>
          </p:txBody>
        </p:sp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3CF5214F-5D5E-4C63-B56D-8E0681EBAA92}"/>
                </a:ext>
              </a:extLst>
            </p:cNvPr>
            <p:cNvSpPr/>
            <p:nvPr/>
          </p:nvSpPr>
          <p:spPr>
            <a:xfrm>
              <a:off x="7068532" y="5505242"/>
              <a:ext cx="609774" cy="4748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6666"/>
                </a:solidFill>
              </a:endParaRPr>
            </a:p>
          </p:txBody>
        </p:sp>
        <p:sp>
          <p:nvSpPr>
            <p:cNvPr id="170" name="Retângulo 169">
              <a:extLst>
                <a:ext uri="{FF2B5EF4-FFF2-40B4-BE49-F238E27FC236}">
                  <a16:creationId xmlns:a16="http://schemas.microsoft.com/office/drawing/2014/main" id="{3616C2C9-59D5-494E-866A-1DD539C5F26B}"/>
                </a:ext>
              </a:extLst>
            </p:cNvPr>
            <p:cNvSpPr/>
            <p:nvPr/>
          </p:nvSpPr>
          <p:spPr>
            <a:xfrm>
              <a:off x="8291429" y="5494547"/>
              <a:ext cx="609774" cy="4809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172" name="Retângulo 171">
              <a:extLst>
                <a:ext uri="{FF2B5EF4-FFF2-40B4-BE49-F238E27FC236}">
                  <a16:creationId xmlns:a16="http://schemas.microsoft.com/office/drawing/2014/main" id="{56D7887B-5133-47D1-9C12-CB137AF01697}"/>
                </a:ext>
              </a:extLst>
            </p:cNvPr>
            <p:cNvSpPr/>
            <p:nvPr/>
          </p:nvSpPr>
          <p:spPr>
            <a:xfrm>
              <a:off x="8921192" y="5494547"/>
              <a:ext cx="609774" cy="4809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173" name="Retângulo 172">
              <a:extLst>
                <a:ext uri="{FF2B5EF4-FFF2-40B4-BE49-F238E27FC236}">
                  <a16:creationId xmlns:a16="http://schemas.microsoft.com/office/drawing/2014/main" id="{D11E7A37-4EED-4095-876B-9FBA28F5C645}"/>
                </a:ext>
              </a:extLst>
            </p:cNvPr>
            <p:cNvSpPr/>
            <p:nvPr/>
          </p:nvSpPr>
          <p:spPr>
            <a:xfrm>
              <a:off x="9540946" y="5494547"/>
              <a:ext cx="609774" cy="4809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174" name="Retângulo 173">
              <a:extLst>
                <a:ext uri="{FF2B5EF4-FFF2-40B4-BE49-F238E27FC236}">
                  <a16:creationId xmlns:a16="http://schemas.microsoft.com/office/drawing/2014/main" id="{34407D5E-9B93-46D2-9A97-1FFB6F9B581E}"/>
                </a:ext>
              </a:extLst>
            </p:cNvPr>
            <p:cNvSpPr/>
            <p:nvPr/>
          </p:nvSpPr>
          <p:spPr>
            <a:xfrm>
              <a:off x="3995629" y="6003293"/>
              <a:ext cx="609774" cy="4748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175" name="Retângulo 174">
              <a:extLst>
                <a:ext uri="{FF2B5EF4-FFF2-40B4-BE49-F238E27FC236}">
                  <a16:creationId xmlns:a16="http://schemas.microsoft.com/office/drawing/2014/main" id="{E8594066-C706-468B-8E14-08D8CBD36ACF}"/>
                </a:ext>
              </a:extLst>
            </p:cNvPr>
            <p:cNvSpPr/>
            <p:nvPr/>
          </p:nvSpPr>
          <p:spPr>
            <a:xfrm>
              <a:off x="3395848" y="6004467"/>
              <a:ext cx="609774" cy="4748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176" name="Retângulo 175">
              <a:extLst>
                <a:ext uri="{FF2B5EF4-FFF2-40B4-BE49-F238E27FC236}">
                  <a16:creationId xmlns:a16="http://schemas.microsoft.com/office/drawing/2014/main" id="{CAEDA8E1-6DAD-42A4-A374-AFEA73F6523D}"/>
                </a:ext>
              </a:extLst>
            </p:cNvPr>
            <p:cNvSpPr/>
            <p:nvPr/>
          </p:nvSpPr>
          <p:spPr>
            <a:xfrm>
              <a:off x="2794746" y="5997280"/>
              <a:ext cx="609774" cy="4748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177" name="Retângulo 176">
              <a:extLst>
                <a:ext uri="{FF2B5EF4-FFF2-40B4-BE49-F238E27FC236}">
                  <a16:creationId xmlns:a16="http://schemas.microsoft.com/office/drawing/2014/main" id="{184BF072-442E-44D5-9500-1420FB746314}"/>
                </a:ext>
              </a:extLst>
            </p:cNvPr>
            <p:cNvSpPr/>
            <p:nvPr/>
          </p:nvSpPr>
          <p:spPr>
            <a:xfrm>
              <a:off x="2176107" y="6004370"/>
              <a:ext cx="609774" cy="4748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</p:grp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8D5B3AF6-A12B-4B83-9E49-D0E0CB92DB6A}"/>
              </a:ext>
            </a:extLst>
          </p:cNvPr>
          <p:cNvSpPr txBox="1"/>
          <p:nvPr/>
        </p:nvSpPr>
        <p:spPr>
          <a:xfrm>
            <a:off x="7191433" y="3262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5E7669BC-30D3-447E-96F4-EC88C2B89E1F}"/>
              </a:ext>
            </a:extLst>
          </p:cNvPr>
          <p:cNvSpPr txBox="1"/>
          <p:nvPr/>
        </p:nvSpPr>
        <p:spPr>
          <a:xfrm>
            <a:off x="8435941" y="33937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Á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FF535A35-1F51-443D-9078-0DEEA0C2C311}"/>
              </a:ext>
            </a:extLst>
          </p:cNvPr>
          <p:cNvSpPr txBox="1"/>
          <p:nvPr/>
        </p:nvSpPr>
        <p:spPr>
          <a:xfrm>
            <a:off x="3537096" y="12660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79" name="CaixaDeTexto 178">
            <a:extLst>
              <a:ext uri="{FF2B5EF4-FFF2-40B4-BE49-F238E27FC236}">
                <a16:creationId xmlns:a16="http://schemas.microsoft.com/office/drawing/2014/main" id="{AC8F130B-DE55-473D-8969-59AC9CF2CF81}"/>
              </a:ext>
            </a:extLst>
          </p:cNvPr>
          <p:cNvSpPr txBox="1"/>
          <p:nvPr/>
        </p:nvSpPr>
        <p:spPr>
          <a:xfrm>
            <a:off x="6579309" y="223370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0" name="CaixaDeTexto 179">
            <a:extLst>
              <a:ext uri="{FF2B5EF4-FFF2-40B4-BE49-F238E27FC236}">
                <a16:creationId xmlns:a16="http://schemas.microsoft.com/office/drawing/2014/main" id="{BEBC29AD-A515-444C-8730-FE3260B9E917}"/>
              </a:ext>
            </a:extLst>
          </p:cNvPr>
          <p:cNvSpPr txBox="1"/>
          <p:nvPr/>
        </p:nvSpPr>
        <p:spPr>
          <a:xfrm>
            <a:off x="8427695" y="22431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1" name="CaixaDeTexto 180">
            <a:extLst>
              <a:ext uri="{FF2B5EF4-FFF2-40B4-BE49-F238E27FC236}">
                <a16:creationId xmlns:a16="http://schemas.microsoft.com/office/drawing/2014/main" id="{CEC8D022-6AE7-44F5-A209-622B1999FE6B}"/>
              </a:ext>
            </a:extLst>
          </p:cNvPr>
          <p:cNvSpPr txBox="1"/>
          <p:nvPr/>
        </p:nvSpPr>
        <p:spPr>
          <a:xfrm>
            <a:off x="3526213" y="443332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BA94D0B3-B78C-4ADD-9EA0-8813028B9962}"/>
              </a:ext>
            </a:extLst>
          </p:cNvPr>
          <p:cNvSpPr txBox="1"/>
          <p:nvPr/>
        </p:nvSpPr>
        <p:spPr>
          <a:xfrm>
            <a:off x="6631182" y="443443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3" name="CaixaDeTexto 182">
            <a:extLst>
              <a:ext uri="{FF2B5EF4-FFF2-40B4-BE49-F238E27FC236}">
                <a16:creationId xmlns:a16="http://schemas.microsoft.com/office/drawing/2014/main" id="{368A73A5-1890-46AA-8B19-E6DC823EB828}"/>
              </a:ext>
            </a:extLst>
          </p:cNvPr>
          <p:cNvSpPr txBox="1"/>
          <p:nvPr/>
        </p:nvSpPr>
        <p:spPr>
          <a:xfrm>
            <a:off x="7848502" y="444295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Ã</a:t>
            </a:r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id="{6459F933-1DA0-47B0-8E66-F723966A1006}"/>
              </a:ext>
            </a:extLst>
          </p:cNvPr>
          <p:cNvSpPr txBox="1"/>
          <p:nvPr/>
        </p:nvSpPr>
        <p:spPr>
          <a:xfrm>
            <a:off x="5398079" y="489992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F347CCB7-00CD-43F8-AA83-9D7C91610578}"/>
              </a:ext>
            </a:extLst>
          </p:cNvPr>
          <p:cNvSpPr txBox="1"/>
          <p:nvPr/>
        </p:nvSpPr>
        <p:spPr>
          <a:xfrm>
            <a:off x="6622449" y="489083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6" name="CaixaDeTexto 185">
            <a:extLst>
              <a:ext uri="{FF2B5EF4-FFF2-40B4-BE49-F238E27FC236}">
                <a16:creationId xmlns:a16="http://schemas.microsoft.com/office/drawing/2014/main" id="{A6E89826-6E26-4385-8327-66B30C7489B4}"/>
              </a:ext>
            </a:extLst>
          </p:cNvPr>
          <p:cNvSpPr txBox="1"/>
          <p:nvPr/>
        </p:nvSpPr>
        <p:spPr>
          <a:xfrm>
            <a:off x="9098487" y="539134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Ã</a:t>
            </a:r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EF427515-FE47-4238-8B73-18C02E5F6F88}"/>
              </a:ext>
            </a:extLst>
          </p:cNvPr>
          <p:cNvSpPr txBox="1"/>
          <p:nvPr/>
        </p:nvSpPr>
        <p:spPr>
          <a:xfrm>
            <a:off x="7854886" y="537952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0DE9758F-BD8A-405D-9B95-21AF97929187}"/>
              </a:ext>
            </a:extLst>
          </p:cNvPr>
          <p:cNvSpPr txBox="1"/>
          <p:nvPr/>
        </p:nvSpPr>
        <p:spPr>
          <a:xfrm>
            <a:off x="2348064" y="588032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28AE96D6-5C35-4D67-A21F-82DA0521F22F}"/>
              </a:ext>
            </a:extLst>
          </p:cNvPr>
          <p:cNvSpPr txBox="1"/>
          <p:nvPr/>
        </p:nvSpPr>
        <p:spPr>
          <a:xfrm>
            <a:off x="5357414" y="31144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9BF19233-F500-4150-B491-13DACA9DA2C0}"/>
              </a:ext>
            </a:extLst>
          </p:cNvPr>
          <p:cNvSpPr txBox="1"/>
          <p:nvPr/>
        </p:nvSpPr>
        <p:spPr>
          <a:xfrm>
            <a:off x="5370682" y="127106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A549BF83-E8B7-436C-A0AD-40DDB3314CEE}"/>
              </a:ext>
            </a:extLst>
          </p:cNvPr>
          <p:cNvSpPr txBox="1"/>
          <p:nvPr/>
        </p:nvSpPr>
        <p:spPr>
          <a:xfrm>
            <a:off x="10301739" y="224177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2AFB350B-8D83-482A-B5DC-5F8BCEED84EF}"/>
              </a:ext>
            </a:extLst>
          </p:cNvPr>
          <p:cNvSpPr txBox="1"/>
          <p:nvPr/>
        </p:nvSpPr>
        <p:spPr>
          <a:xfrm>
            <a:off x="8464660" y="441920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93" name="CaixaDeTexto 192">
            <a:extLst>
              <a:ext uri="{FF2B5EF4-FFF2-40B4-BE49-F238E27FC236}">
                <a16:creationId xmlns:a16="http://schemas.microsoft.com/office/drawing/2014/main" id="{E7EE542D-2C34-49CE-87F3-19377DB3A854}"/>
              </a:ext>
            </a:extLst>
          </p:cNvPr>
          <p:cNvSpPr txBox="1"/>
          <p:nvPr/>
        </p:nvSpPr>
        <p:spPr>
          <a:xfrm>
            <a:off x="9731541" y="537557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92A2AECE-87B6-404F-9F4E-D7C34F952E8A}"/>
              </a:ext>
            </a:extLst>
          </p:cNvPr>
          <p:cNvSpPr txBox="1"/>
          <p:nvPr/>
        </p:nvSpPr>
        <p:spPr>
          <a:xfrm>
            <a:off x="4172719" y="588675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DB6D1728-1908-4D7A-8335-48E96D9CF163}"/>
              </a:ext>
            </a:extLst>
          </p:cNvPr>
          <p:cNvSpPr txBox="1"/>
          <p:nvPr/>
        </p:nvSpPr>
        <p:spPr>
          <a:xfrm>
            <a:off x="5987429" y="32531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5442BF02-3082-4996-B07D-727C85A79D99}"/>
              </a:ext>
            </a:extLst>
          </p:cNvPr>
          <p:cNvSpPr txBox="1"/>
          <p:nvPr/>
        </p:nvSpPr>
        <p:spPr>
          <a:xfrm>
            <a:off x="2923156" y="443073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37507E88-8BBE-4528-BA1C-DCA8B05B3889}"/>
              </a:ext>
            </a:extLst>
          </p:cNvPr>
          <p:cNvSpPr txBox="1"/>
          <p:nvPr/>
        </p:nvSpPr>
        <p:spPr>
          <a:xfrm>
            <a:off x="6594615" y="32531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6F8E0774-E336-482B-8C1A-91F338E4C8DD}"/>
              </a:ext>
            </a:extLst>
          </p:cNvPr>
          <p:cNvSpPr txBox="1"/>
          <p:nvPr/>
        </p:nvSpPr>
        <p:spPr>
          <a:xfrm>
            <a:off x="6024080" y="443443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65B7398C-2BC2-4AD5-B21F-842B6BA596BD}"/>
              </a:ext>
            </a:extLst>
          </p:cNvPr>
          <p:cNvSpPr txBox="1"/>
          <p:nvPr/>
        </p:nvSpPr>
        <p:spPr>
          <a:xfrm>
            <a:off x="7235132" y="53889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4B8CB76B-D74F-4EE3-B8DD-4EA94CF888DE}"/>
              </a:ext>
            </a:extLst>
          </p:cNvPr>
          <p:cNvSpPr txBox="1"/>
          <p:nvPr/>
        </p:nvSpPr>
        <p:spPr>
          <a:xfrm>
            <a:off x="7798166" y="33001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01" name="CaixaDeTexto 200">
            <a:extLst>
              <a:ext uri="{FF2B5EF4-FFF2-40B4-BE49-F238E27FC236}">
                <a16:creationId xmlns:a16="http://schemas.microsoft.com/office/drawing/2014/main" id="{89437F14-9F25-436C-AEF4-7B83B0CDAA7A}"/>
              </a:ext>
            </a:extLst>
          </p:cNvPr>
          <p:cNvSpPr txBox="1"/>
          <p:nvPr/>
        </p:nvSpPr>
        <p:spPr>
          <a:xfrm>
            <a:off x="7205758" y="222558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FFE84C41-D7C3-44FC-9BBE-B854682CF1CD}"/>
              </a:ext>
            </a:extLst>
          </p:cNvPr>
          <p:cNvSpPr txBox="1"/>
          <p:nvPr/>
        </p:nvSpPr>
        <p:spPr>
          <a:xfrm>
            <a:off x="7229943" y="441920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1848E7FC-3E0E-4904-8951-BC90BE118B62}"/>
              </a:ext>
            </a:extLst>
          </p:cNvPr>
          <p:cNvSpPr txBox="1"/>
          <p:nvPr/>
        </p:nvSpPr>
        <p:spPr>
          <a:xfrm>
            <a:off x="8463244" y="536695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E1B7E893-FDF8-4979-91BF-2F970FAC53C5}"/>
              </a:ext>
            </a:extLst>
          </p:cNvPr>
          <p:cNvSpPr txBox="1"/>
          <p:nvPr/>
        </p:nvSpPr>
        <p:spPr>
          <a:xfrm>
            <a:off x="3520571" y="79288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7BA8DF57-D346-4559-B970-C7F13DF480E6}"/>
              </a:ext>
            </a:extLst>
          </p:cNvPr>
          <p:cNvSpPr txBox="1"/>
          <p:nvPr/>
        </p:nvSpPr>
        <p:spPr>
          <a:xfrm>
            <a:off x="6594873" y="80033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06" name="CaixaDeTexto 205">
            <a:extLst>
              <a:ext uri="{FF2B5EF4-FFF2-40B4-BE49-F238E27FC236}">
                <a16:creationId xmlns:a16="http://schemas.microsoft.com/office/drawing/2014/main" id="{80476001-313C-4FAA-B2B9-1D7BEAC43A86}"/>
              </a:ext>
            </a:extLst>
          </p:cNvPr>
          <p:cNvSpPr txBox="1"/>
          <p:nvPr/>
        </p:nvSpPr>
        <p:spPr>
          <a:xfrm>
            <a:off x="5364668" y="17427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pt-B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D5DECA2B-0193-4FCC-9130-6BDD70AF5EBE}"/>
              </a:ext>
            </a:extLst>
          </p:cNvPr>
          <p:cNvSpPr txBox="1"/>
          <p:nvPr/>
        </p:nvSpPr>
        <p:spPr>
          <a:xfrm>
            <a:off x="3518279" y="173696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pt-B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192370DC-E870-4904-8B79-E70CC103459A}"/>
              </a:ext>
            </a:extLst>
          </p:cNvPr>
          <p:cNvSpPr txBox="1"/>
          <p:nvPr/>
        </p:nvSpPr>
        <p:spPr>
          <a:xfrm>
            <a:off x="5378689" y="394584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5C879BA3-5A35-4956-88D7-097A98427FFE}"/>
              </a:ext>
            </a:extLst>
          </p:cNvPr>
          <p:cNvSpPr txBox="1"/>
          <p:nvPr/>
        </p:nvSpPr>
        <p:spPr>
          <a:xfrm>
            <a:off x="2965210" y="537253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pt-B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47ABF8B3-F9A2-49C5-8C20-E615AFAAEE20}"/>
              </a:ext>
            </a:extLst>
          </p:cNvPr>
          <p:cNvSpPr txBox="1"/>
          <p:nvPr/>
        </p:nvSpPr>
        <p:spPr>
          <a:xfrm>
            <a:off x="4135010" y="80867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11" name="CaixaDeTexto 210">
            <a:extLst>
              <a:ext uri="{FF2B5EF4-FFF2-40B4-BE49-F238E27FC236}">
                <a16:creationId xmlns:a16="http://schemas.microsoft.com/office/drawing/2014/main" id="{9A2370B6-10F1-420E-AFDB-43FCC312C5C2}"/>
              </a:ext>
            </a:extLst>
          </p:cNvPr>
          <p:cNvSpPr txBox="1"/>
          <p:nvPr/>
        </p:nvSpPr>
        <p:spPr>
          <a:xfrm>
            <a:off x="9062528" y="223795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12" name="CaixaDeTexto 211">
            <a:extLst>
              <a:ext uri="{FF2B5EF4-FFF2-40B4-BE49-F238E27FC236}">
                <a16:creationId xmlns:a16="http://schemas.microsoft.com/office/drawing/2014/main" id="{7FFEF0C2-BBD1-4AA3-964F-BDC3F8B41AE5}"/>
              </a:ext>
            </a:extLst>
          </p:cNvPr>
          <p:cNvSpPr txBox="1"/>
          <p:nvPr/>
        </p:nvSpPr>
        <p:spPr>
          <a:xfrm>
            <a:off x="2968810" y="587400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1BA46448-2C09-4473-952E-26001D5BF5F0}"/>
              </a:ext>
            </a:extLst>
          </p:cNvPr>
          <p:cNvSpPr txBox="1"/>
          <p:nvPr/>
        </p:nvSpPr>
        <p:spPr>
          <a:xfrm>
            <a:off x="5372165" y="80033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Q</a:t>
            </a:r>
          </a:p>
        </p:txBody>
      </p:sp>
      <p:sp>
        <p:nvSpPr>
          <p:cNvPr id="214" name="CaixaDeTexto 213">
            <a:extLst>
              <a:ext uri="{FF2B5EF4-FFF2-40B4-BE49-F238E27FC236}">
                <a16:creationId xmlns:a16="http://schemas.microsoft.com/office/drawing/2014/main" id="{8C8D83F1-2CC4-4095-96E0-6DFDC72F4A1A}"/>
              </a:ext>
            </a:extLst>
          </p:cNvPr>
          <p:cNvSpPr txBox="1"/>
          <p:nvPr/>
        </p:nvSpPr>
        <p:spPr>
          <a:xfrm>
            <a:off x="5987428" y="79288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15" name="CaixaDeTexto 214">
            <a:extLst>
              <a:ext uri="{FF2B5EF4-FFF2-40B4-BE49-F238E27FC236}">
                <a16:creationId xmlns:a16="http://schemas.microsoft.com/office/drawing/2014/main" id="{6A33F19B-9B48-4173-8597-A32F1000BDD6}"/>
              </a:ext>
            </a:extLst>
          </p:cNvPr>
          <p:cNvSpPr txBox="1"/>
          <p:nvPr/>
        </p:nvSpPr>
        <p:spPr>
          <a:xfrm>
            <a:off x="4129722" y="128790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16" name="CaixaDeTexto 215">
            <a:extLst>
              <a:ext uri="{FF2B5EF4-FFF2-40B4-BE49-F238E27FC236}">
                <a16:creationId xmlns:a16="http://schemas.microsoft.com/office/drawing/2014/main" id="{9D63DA4D-4AE6-4F78-B732-369214A6D361}"/>
              </a:ext>
            </a:extLst>
          </p:cNvPr>
          <p:cNvSpPr txBox="1"/>
          <p:nvPr/>
        </p:nvSpPr>
        <p:spPr>
          <a:xfrm>
            <a:off x="5980545" y="224177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17" name="CaixaDeTexto 216">
            <a:extLst>
              <a:ext uri="{FF2B5EF4-FFF2-40B4-BE49-F238E27FC236}">
                <a16:creationId xmlns:a16="http://schemas.microsoft.com/office/drawing/2014/main" id="{2E8715B1-78CA-433A-BD2A-440C3D8389A4}"/>
              </a:ext>
            </a:extLst>
          </p:cNvPr>
          <p:cNvSpPr txBox="1"/>
          <p:nvPr/>
        </p:nvSpPr>
        <p:spPr>
          <a:xfrm>
            <a:off x="6628808" y="394584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18" name="CaixaDeTexto 217">
            <a:extLst>
              <a:ext uri="{FF2B5EF4-FFF2-40B4-BE49-F238E27FC236}">
                <a16:creationId xmlns:a16="http://schemas.microsoft.com/office/drawing/2014/main" id="{9F912A4F-D1E6-436E-8CBE-146717FCD970}"/>
              </a:ext>
            </a:extLst>
          </p:cNvPr>
          <p:cNvSpPr txBox="1"/>
          <p:nvPr/>
        </p:nvSpPr>
        <p:spPr>
          <a:xfrm>
            <a:off x="2898773" y="127892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67F5B669-2F65-4F22-85CD-D23E8B5BEDCB}"/>
              </a:ext>
            </a:extLst>
          </p:cNvPr>
          <p:cNvSpPr txBox="1"/>
          <p:nvPr/>
        </p:nvSpPr>
        <p:spPr>
          <a:xfrm>
            <a:off x="2280468" y="17439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2D7A579C-9150-47D2-A943-AA3CAFC9C565}"/>
              </a:ext>
            </a:extLst>
          </p:cNvPr>
          <p:cNvSpPr txBox="1"/>
          <p:nvPr/>
        </p:nvSpPr>
        <p:spPr>
          <a:xfrm>
            <a:off x="2875395" y="175214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Z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B4555C48-815F-4026-881F-31F4EB739044}"/>
              </a:ext>
            </a:extLst>
          </p:cNvPr>
          <p:cNvSpPr txBox="1"/>
          <p:nvPr/>
        </p:nvSpPr>
        <p:spPr>
          <a:xfrm>
            <a:off x="4140768" y="175444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D5C550F4-668A-4561-88E1-27330E7F9F21}"/>
              </a:ext>
            </a:extLst>
          </p:cNvPr>
          <p:cNvSpPr txBox="1"/>
          <p:nvPr/>
        </p:nvSpPr>
        <p:spPr>
          <a:xfrm>
            <a:off x="6015279" y="489705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204EF723-F824-48D8-BD58-AD80AF84F763}"/>
              </a:ext>
            </a:extLst>
          </p:cNvPr>
          <p:cNvSpPr txBox="1"/>
          <p:nvPr/>
        </p:nvSpPr>
        <p:spPr>
          <a:xfrm>
            <a:off x="6632538" y="53616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E65ACD6B-DAE0-455C-8E79-A1C250808427}"/>
              </a:ext>
            </a:extLst>
          </p:cNvPr>
          <p:cNvSpPr txBox="1"/>
          <p:nvPr/>
        </p:nvSpPr>
        <p:spPr>
          <a:xfrm>
            <a:off x="5377279" y="222558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225" name="CaixaDeTexto 224">
            <a:extLst>
              <a:ext uri="{FF2B5EF4-FFF2-40B4-BE49-F238E27FC236}">
                <a16:creationId xmlns:a16="http://schemas.microsoft.com/office/drawing/2014/main" id="{48A3CEB7-336D-4841-AA16-0E1C342EB2BA}"/>
              </a:ext>
            </a:extLst>
          </p:cNvPr>
          <p:cNvSpPr txBox="1"/>
          <p:nvPr/>
        </p:nvSpPr>
        <p:spPr>
          <a:xfrm>
            <a:off x="7826165" y="221789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26" name="CaixaDeTexto 225">
            <a:extLst>
              <a:ext uri="{FF2B5EF4-FFF2-40B4-BE49-F238E27FC236}">
                <a16:creationId xmlns:a16="http://schemas.microsoft.com/office/drawing/2014/main" id="{6B32348E-1F8D-4A00-B3C3-C2D772D33F6D}"/>
              </a:ext>
            </a:extLst>
          </p:cNvPr>
          <p:cNvSpPr txBox="1"/>
          <p:nvPr/>
        </p:nvSpPr>
        <p:spPr>
          <a:xfrm>
            <a:off x="9678018" y="223216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27" name="CaixaDeTexto 226">
            <a:extLst>
              <a:ext uri="{FF2B5EF4-FFF2-40B4-BE49-F238E27FC236}">
                <a16:creationId xmlns:a16="http://schemas.microsoft.com/office/drawing/2014/main" id="{74EC450B-366A-4B1A-BEEA-D471DB552672}"/>
              </a:ext>
            </a:extLst>
          </p:cNvPr>
          <p:cNvSpPr txBox="1"/>
          <p:nvPr/>
        </p:nvSpPr>
        <p:spPr>
          <a:xfrm>
            <a:off x="6054184" y="3949436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28" name="CaixaDeTexto 227">
            <a:extLst>
              <a:ext uri="{FF2B5EF4-FFF2-40B4-BE49-F238E27FC236}">
                <a16:creationId xmlns:a16="http://schemas.microsoft.com/office/drawing/2014/main" id="{5C0533D3-3A96-4370-8FA6-ED21831118EE}"/>
              </a:ext>
            </a:extLst>
          </p:cNvPr>
          <p:cNvSpPr txBox="1"/>
          <p:nvPr/>
        </p:nvSpPr>
        <p:spPr>
          <a:xfrm>
            <a:off x="7280599" y="3944359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29" name="CaixaDeTexto 228">
            <a:extLst>
              <a:ext uri="{FF2B5EF4-FFF2-40B4-BE49-F238E27FC236}">
                <a16:creationId xmlns:a16="http://schemas.microsoft.com/office/drawing/2014/main" id="{089E4E91-0089-4495-9819-16D8CCB28615}"/>
              </a:ext>
            </a:extLst>
          </p:cNvPr>
          <p:cNvSpPr txBox="1"/>
          <p:nvPr/>
        </p:nvSpPr>
        <p:spPr>
          <a:xfrm>
            <a:off x="7280599" y="4888808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DD1A85A5-DD82-4554-8672-D7E287724D53}"/>
              </a:ext>
            </a:extLst>
          </p:cNvPr>
          <p:cNvSpPr txBox="1"/>
          <p:nvPr/>
        </p:nvSpPr>
        <p:spPr>
          <a:xfrm>
            <a:off x="5440714" y="5366956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31" name="CaixaDeTexto 230">
            <a:extLst>
              <a:ext uri="{FF2B5EF4-FFF2-40B4-BE49-F238E27FC236}">
                <a16:creationId xmlns:a16="http://schemas.microsoft.com/office/drawing/2014/main" id="{C2CFFA80-7BBB-4292-82C3-FCB098A7CCBC}"/>
              </a:ext>
            </a:extLst>
          </p:cNvPr>
          <p:cNvSpPr txBox="1"/>
          <p:nvPr/>
        </p:nvSpPr>
        <p:spPr>
          <a:xfrm>
            <a:off x="4221795" y="5370433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8CA9EBA7-4077-4B81-B84E-0AA7868ADEE9}"/>
              </a:ext>
            </a:extLst>
          </p:cNvPr>
          <p:cNvSpPr txBox="1"/>
          <p:nvPr/>
        </p:nvSpPr>
        <p:spPr>
          <a:xfrm>
            <a:off x="3598384" y="5373706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33" name="CaixaDeTexto 232">
            <a:extLst>
              <a:ext uri="{FF2B5EF4-FFF2-40B4-BE49-F238E27FC236}">
                <a16:creationId xmlns:a16="http://schemas.microsoft.com/office/drawing/2014/main" id="{CEC7CD5A-CCAD-419E-8AE5-A488109ECA10}"/>
              </a:ext>
            </a:extLst>
          </p:cNvPr>
          <p:cNvSpPr txBox="1"/>
          <p:nvPr/>
        </p:nvSpPr>
        <p:spPr>
          <a:xfrm>
            <a:off x="4218020" y="4441836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C8AC7F3E-BC03-45D1-B121-8464A8E7FDBF}"/>
              </a:ext>
            </a:extLst>
          </p:cNvPr>
          <p:cNvSpPr txBox="1"/>
          <p:nvPr/>
        </p:nvSpPr>
        <p:spPr>
          <a:xfrm>
            <a:off x="5440659" y="4441836"/>
            <a:ext cx="28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35" name="CaixaDeTexto 234">
            <a:extLst>
              <a:ext uri="{FF2B5EF4-FFF2-40B4-BE49-F238E27FC236}">
                <a16:creationId xmlns:a16="http://schemas.microsoft.com/office/drawing/2014/main" id="{1708B17F-FED3-4DFD-B924-7C6C2709ECF6}"/>
              </a:ext>
            </a:extLst>
          </p:cNvPr>
          <p:cNvSpPr txBox="1"/>
          <p:nvPr/>
        </p:nvSpPr>
        <p:spPr>
          <a:xfrm>
            <a:off x="4180000" y="491141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47C21FD3-75D3-4D8B-A7AE-B222C4DB328A}"/>
              </a:ext>
            </a:extLst>
          </p:cNvPr>
          <p:cNvSpPr txBox="1"/>
          <p:nvPr/>
        </p:nvSpPr>
        <p:spPr>
          <a:xfrm>
            <a:off x="2352765" y="537040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37" name="CaixaDeTexto 236">
            <a:extLst>
              <a:ext uri="{FF2B5EF4-FFF2-40B4-BE49-F238E27FC236}">
                <a16:creationId xmlns:a16="http://schemas.microsoft.com/office/drawing/2014/main" id="{1936D596-608C-44F6-BBC9-7921067D4796}"/>
              </a:ext>
            </a:extLst>
          </p:cNvPr>
          <p:cNvSpPr txBox="1"/>
          <p:nvPr/>
        </p:nvSpPr>
        <p:spPr>
          <a:xfrm>
            <a:off x="5999419" y="537010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38" name="CaixaDeTexto 237">
            <a:extLst>
              <a:ext uri="{FF2B5EF4-FFF2-40B4-BE49-F238E27FC236}">
                <a16:creationId xmlns:a16="http://schemas.microsoft.com/office/drawing/2014/main" id="{9EFBF195-D4A3-462F-ABA1-9B0D8F6D93E0}"/>
              </a:ext>
            </a:extLst>
          </p:cNvPr>
          <p:cNvSpPr txBox="1"/>
          <p:nvPr/>
        </p:nvSpPr>
        <p:spPr>
          <a:xfrm>
            <a:off x="3587174" y="58798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3739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51" grpId="0"/>
      <p:bldP spid="171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6402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Quando Jesus voltar quero estar preparado para recebê-Lo. Vou dedicar minha vida a Ele e farei todo o possível para falar às pessoas que sabem sobre a Sua volta!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547</Words>
  <Application>Microsoft Office PowerPoint</Application>
  <PresentationFormat>Widescreen</PresentationFormat>
  <Paragraphs>133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Adobe Fan Heiti Std B</vt:lpstr>
      <vt:lpstr>Adobe Gothic Std B</vt:lpstr>
      <vt:lpstr>Arial</vt:lpstr>
      <vt:lpstr>Arial Black</vt:lpstr>
      <vt:lpstr>Calibri</vt:lpstr>
      <vt:lpstr>Calibri Light</vt:lpstr>
      <vt:lpstr>Porkh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2021-02-24T18:28:02Z</dcterms:modified>
</cp:coreProperties>
</file>