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8" r:id="rId7"/>
    <p:sldId id="269" r:id="rId8"/>
    <p:sldId id="270" r:id="rId9"/>
    <p:sldId id="264" r:id="rId10"/>
    <p:sldId id="271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DEEFF"/>
    <a:srgbClr val="FCF600"/>
    <a:srgbClr val="FFFFFF"/>
    <a:srgbClr val="E1EF5F"/>
    <a:srgbClr val="009999"/>
    <a:srgbClr val="0080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3D708-B08D-433B-8611-3B46E7EA4106}" v="294" dt="2021-02-25T12:31:08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efer Silva Monteiro" userId="bb9653d8-75ff-41bd-8c0e-aae66cfce529" providerId="ADAL" clId="{FFC3D708-B08D-433B-8611-3B46E7EA4106}"/>
    <pc:docChg chg="undo custSel addSld delSld modSld">
      <pc:chgData name="Jenefer Silva Monteiro" userId="bb9653d8-75ff-41bd-8c0e-aae66cfce529" providerId="ADAL" clId="{FFC3D708-B08D-433B-8611-3B46E7EA4106}" dt="2021-02-25T12:31:12.866" v="518" actId="14100"/>
      <pc:docMkLst>
        <pc:docMk/>
      </pc:docMkLst>
      <pc:sldChg chg="addSp modSp mod modAnim">
        <pc:chgData name="Jenefer Silva Monteiro" userId="bb9653d8-75ff-41bd-8c0e-aae66cfce529" providerId="ADAL" clId="{FFC3D708-B08D-433B-8611-3B46E7EA4106}" dt="2021-02-25T12:16:40.984" v="180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FFC3D708-B08D-433B-8611-3B46E7EA4106}" dt="2021-02-04T18:58:26.904" v="44" actId="1076"/>
          <ac:spMkLst>
            <pc:docMk/>
            <pc:sldMk cId="1588459644" sldId="257"/>
            <ac:spMk id="6" creationId="{BEAF4143-D141-46BB-A236-268A4C6B92F8}"/>
          </ac:spMkLst>
        </pc:spChg>
        <pc:spChg chg="add mod">
          <ac:chgData name="Jenefer Silva Monteiro" userId="bb9653d8-75ff-41bd-8c0e-aae66cfce529" providerId="ADAL" clId="{FFC3D708-B08D-433B-8611-3B46E7EA4106}" dt="2021-02-25T12:16:40.984" v="180" actId="1076"/>
          <ac:spMkLst>
            <pc:docMk/>
            <pc:sldMk cId="1588459644" sldId="257"/>
            <ac:spMk id="7" creationId="{438867F1-2161-435C-9040-EAB8544C860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6:00.269" v="20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FC3D708-B08D-433B-8611-3B46E7EA4106}" dt="2021-02-04T18:56:00.269" v="20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FC3D708-B08D-433B-8611-3B46E7EA4106}" dt="2021-02-04T18:54:36.467" v="0" actId="20577"/>
          <ac:spMkLst>
            <pc:docMk/>
            <pc:sldMk cId="1836062072" sldId="258"/>
            <ac:spMk id="11" creationId="{EB2E4B96-223B-4B6B-A5BB-5BEEA5AFBC59}"/>
          </ac:spMkLst>
        </pc:spChg>
      </pc:sldChg>
      <pc:sldChg chg="modSp mod">
        <pc:chgData name="Jenefer Silva Monteiro" userId="bb9653d8-75ff-41bd-8c0e-aae66cfce529" providerId="ADAL" clId="{FFC3D708-B08D-433B-8611-3B46E7EA4106}" dt="2021-02-04T18:57:07.027" v="27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FC3D708-B08D-433B-8611-3B46E7EA4106}" dt="2021-02-04T18:57:07.027" v="27" actId="1076"/>
          <ac:spMkLst>
            <pc:docMk/>
            <pc:sldMk cId="1282345958" sldId="259"/>
            <ac:spMk id="6" creationId="{BA76F36E-C267-4441-9D2E-AA92CA8C9275}"/>
          </ac:spMkLst>
        </pc:spChg>
      </pc:sldChg>
      <pc:sldChg chg="addSp delSp modSp mod modAnim">
        <pc:chgData name="Jenefer Silva Monteiro" userId="bb9653d8-75ff-41bd-8c0e-aae66cfce529" providerId="ADAL" clId="{FFC3D708-B08D-433B-8611-3B46E7EA4106}" dt="2021-02-25T12:23:42.932" v="365"/>
        <pc:sldMkLst>
          <pc:docMk/>
          <pc:sldMk cId="3700814585" sldId="260"/>
        </pc:sldMkLst>
        <pc:spChg chg="mod">
          <ac:chgData name="Jenefer Silva Monteiro" userId="bb9653d8-75ff-41bd-8c0e-aae66cfce529" providerId="ADAL" clId="{FFC3D708-B08D-433B-8611-3B46E7EA4106}" dt="2021-02-04T18:59:55.958" v="55" actId="20577"/>
          <ac:spMkLst>
            <pc:docMk/>
            <pc:sldMk cId="3700814585" sldId="26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FC3D708-B08D-433B-8611-3B46E7EA4106}" dt="2021-02-25T12:19:47.893" v="293" actId="20577"/>
          <ac:spMkLst>
            <pc:docMk/>
            <pc:sldMk cId="3700814585" sldId="260"/>
            <ac:spMk id="5" creationId="{AFC445E3-B992-4B49-84A7-71958ED83959}"/>
          </ac:spMkLst>
        </pc:spChg>
        <pc:spChg chg="add mod">
          <ac:chgData name="Jenefer Silva Monteiro" userId="bb9653d8-75ff-41bd-8c0e-aae66cfce529" providerId="ADAL" clId="{FFC3D708-B08D-433B-8611-3B46E7EA4106}" dt="2021-02-25T12:18:39.487" v="239" actId="20577"/>
          <ac:spMkLst>
            <pc:docMk/>
            <pc:sldMk cId="3700814585" sldId="260"/>
            <ac:spMk id="6" creationId="{E3B5EAA3-2143-4A05-994F-F8640559B19A}"/>
          </ac:spMkLst>
        </pc:spChg>
        <pc:spChg chg="add mod">
          <ac:chgData name="Jenefer Silva Monteiro" userId="bb9653d8-75ff-41bd-8c0e-aae66cfce529" providerId="ADAL" clId="{FFC3D708-B08D-433B-8611-3B46E7EA4106}" dt="2021-02-25T12:19:15.104" v="281" actId="14100"/>
          <ac:spMkLst>
            <pc:docMk/>
            <pc:sldMk cId="3700814585" sldId="260"/>
            <ac:spMk id="7" creationId="{00B85B71-436E-41A7-8EF6-63178B0B0CBF}"/>
          </ac:spMkLst>
        </pc:spChg>
        <pc:spChg chg="add mod">
          <ac:chgData name="Jenefer Silva Monteiro" userId="bb9653d8-75ff-41bd-8c0e-aae66cfce529" providerId="ADAL" clId="{FFC3D708-B08D-433B-8611-3B46E7EA4106}" dt="2021-02-25T12:19:44.425" v="291" actId="20577"/>
          <ac:spMkLst>
            <pc:docMk/>
            <pc:sldMk cId="3700814585" sldId="260"/>
            <ac:spMk id="8" creationId="{ACFADEF0-5647-4CFA-AC8D-AE78675FEF0A}"/>
          </ac:spMkLst>
        </pc:spChg>
        <pc:spChg chg="add del mod">
          <ac:chgData name="Jenefer Silva Monteiro" userId="bb9653d8-75ff-41bd-8c0e-aae66cfce529" providerId="ADAL" clId="{FFC3D708-B08D-433B-8611-3B46E7EA4106}" dt="2021-02-25T12:23:42.932" v="365"/>
          <ac:spMkLst>
            <pc:docMk/>
            <pc:sldMk cId="3700814585" sldId="260"/>
            <ac:spMk id="9" creationId="{3A97C0E8-E326-4DD0-B528-3F8292440503}"/>
          </ac:spMkLst>
        </pc:spChg>
      </pc:sldChg>
      <pc:sldChg chg="addSp modSp mod modAnim">
        <pc:chgData name="Jenefer Silva Monteiro" userId="bb9653d8-75ff-41bd-8c0e-aae66cfce529" providerId="ADAL" clId="{FFC3D708-B08D-433B-8611-3B46E7EA4106}" dt="2021-02-25T12:28:14.276" v="440" actId="20577"/>
        <pc:sldMkLst>
          <pc:docMk/>
          <pc:sldMk cId="2338933098" sldId="264"/>
        </pc:sldMkLst>
        <pc:spChg chg="mod">
          <ac:chgData name="Jenefer Silva Monteiro" userId="bb9653d8-75ff-41bd-8c0e-aae66cfce529" providerId="ADAL" clId="{FFC3D708-B08D-433B-8611-3B46E7EA4106}" dt="2021-02-04T20:17:50.605" v="178" actId="20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FFC3D708-B08D-433B-8611-3B46E7EA4106}" dt="2021-02-25T12:27:21.350" v="418" actId="20577"/>
          <ac:spMkLst>
            <pc:docMk/>
            <pc:sldMk cId="2338933098" sldId="264"/>
            <ac:spMk id="7" creationId="{8ABCA9F1-DEEC-46FD-8038-C871B8191B99}"/>
          </ac:spMkLst>
        </pc:spChg>
        <pc:spChg chg="add mod">
          <ac:chgData name="Jenefer Silva Monteiro" userId="bb9653d8-75ff-41bd-8c0e-aae66cfce529" providerId="ADAL" clId="{FFC3D708-B08D-433B-8611-3B46E7EA4106}" dt="2021-02-25T12:27:46.110" v="424" actId="1076"/>
          <ac:spMkLst>
            <pc:docMk/>
            <pc:sldMk cId="2338933098" sldId="264"/>
            <ac:spMk id="8" creationId="{61D9AA14-A59D-4198-83E0-1C28D99362B7}"/>
          </ac:spMkLst>
        </pc:spChg>
        <pc:spChg chg="add mod">
          <ac:chgData name="Jenefer Silva Monteiro" userId="bb9653d8-75ff-41bd-8c0e-aae66cfce529" providerId="ADAL" clId="{FFC3D708-B08D-433B-8611-3B46E7EA4106}" dt="2021-02-25T12:28:00.919" v="431" actId="20577"/>
          <ac:spMkLst>
            <pc:docMk/>
            <pc:sldMk cId="2338933098" sldId="264"/>
            <ac:spMk id="9" creationId="{155751DA-7DAF-40CE-855A-589CE2F9D431}"/>
          </ac:spMkLst>
        </pc:spChg>
        <pc:spChg chg="mod">
          <ac:chgData name="Jenefer Silva Monteiro" userId="bb9653d8-75ff-41bd-8c0e-aae66cfce529" providerId="ADAL" clId="{FFC3D708-B08D-433B-8611-3B46E7EA4106}" dt="2021-02-04T20:17:35.411" v="177" actId="207"/>
          <ac:spMkLst>
            <pc:docMk/>
            <pc:sldMk cId="2338933098" sldId="264"/>
            <ac:spMk id="10" creationId="{5101D0CF-13E3-47AC-951E-5CB4C06EFB08}"/>
          </ac:spMkLst>
        </pc:spChg>
        <pc:spChg chg="add mod">
          <ac:chgData name="Jenefer Silva Monteiro" userId="bb9653d8-75ff-41bd-8c0e-aae66cfce529" providerId="ADAL" clId="{FFC3D708-B08D-433B-8611-3B46E7EA4106}" dt="2021-02-25T12:28:14.276" v="440" actId="20577"/>
          <ac:spMkLst>
            <pc:docMk/>
            <pc:sldMk cId="2338933098" sldId="264"/>
            <ac:spMk id="11" creationId="{8C323FB1-A0AB-4546-A7EC-6628123BED43}"/>
          </ac:spMkLst>
        </pc:spChg>
        <pc:picChg chg="mod">
          <ac:chgData name="Jenefer Silva Monteiro" userId="bb9653d8-75ff-41bd-8c0e-aae66cfce529" providerId="ADAL" clId="{FFC3D708-B08D-433B-8611-3B46E7EA4106}" dt="2021-02-04T20:17:21.384" v="176"/>
          <ac:picMkLst>
            <pc:docMk/>
            <pc:sldMk cId="2338933098" sldId="264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FC3D708-B08D-433B-8611-3B46E7EA4106}" dt="2021-02-04T20:16:37.912" v="172" actId="1076"/>
          <ac:picMkLst>
            <pc:docMk/>
            <pc:sldMk cId="2338933098" sldId="264"/>
            <ac:picMk id="3" creationId="{EA800FAA-1138-4B36-B00A-7F9E73E5C714}"/>
          </ac:picMkLst>
        </pc:picChg>
      </pc:sldChg>
      <pc:sldChg chg="modSp mod">
        <pc:chgData name="Jenefer Silva Monteiro" userId="bb9653d8-75ff-41bd-8c0e-aae66cfce529" providerId="ADAL" clId="{FFC3D708-B08D-433B-8611-3B46E7EA4106}" dt="2021-02-04T20:07:59.602" v="170" actId="122"/>
        <pc:sldMkLst>
          <pc:docMk/>
          <pc:sldMk cId="3394010896" sldId="266"/>
        </pc:sldMkLst>
        <pc:spChg chg="mod">
          <ac:chgData name="Jenefer Silva Monteiro" userId="bb9653d8-75ff-41bd-8c0e-aae66cfce529" providerId="ADAL" clId="{FFC3D708-B08D-433B-8611-3B46E7EA4106}" dt="2021-02-04T20:07:59.602" v="170" actId="122"/>
          <ac:spMkLst>
            <pc:docMk/>
            <pc:sldMk cId="3394010896" sldId="266"/>
            <ac:spMk id="5" creationId="{F70DD545-1836-4996-A112-BE34A73DD593}"/>
          </ac:spMkLst>
        </pc:spChg>
      </pc:sldChg>
      <pc:sldChg chg="del">
        <pc:chgData name="Jenefer Silva Monteiro" userId="bb9653d8-75ff-41bd-8c0e-aae66cfce529" providerId="ADAL" clId="{FFC3D708-B08D-433B-8611-3B46E7EA4106}" dt="2021-02-04T20:07:29.126" v="163" actId="47"/>
        <pc:sldMkLst>
          <pc:docMk/>
          <pc:sldMk cId="2373974324" sldId="267"/>
        </pc:sldMkLst>
      </pc:sldChg>
      <pc:sldChg chg="addSp modSp add mod modAnim">
        <pc:chgData name="Jenefer Silva Monteiro" userId="bb9653d8-75ff-41bd-8c0e-aae66cfce529" providerId="ADAL" clId="{FFC3D708-B08D-433B-8611-3B46E7EA4106}" dt="2021-02-25T12:21:11.546" v="346" actId="14100"/>
        <pc:sldMkLst>
          <pc:docMk/>
          <pc:sldMk cId="2849138592" sldId="268"/>
        </pc:sldMkLst>
        <pc:spChg chg="mod">
          <ac:chgData name="Jenefer Silva Monteiro" userId="bb9653d8-75ff-41bd-8c0e-aae66cfce529" providerId="ADAL" clId="{FFC3D708-B08D-433B-8611-3B46E7EA4106}" dt="2021-02-04T19:58:50.776" v="72" actId="11"/>
          <ac:spMkLst>
            <pc:docMk/>
            <pc:sldMk cId="2849138592" sldId="268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FC3D708-B08D-433B-8611-3B46E7EA4106}" dt="2021-02-25T12:21:11.546" v="346" actId="14100"/>
          <ac:spMkLst>
            <pc:docMk/>
            <pc:sldMk cId="2849138592" sldId="268"/>
            <ac:spMk id="5" creationId="{212510FB-4AB1-4C39-8AC6-F6D024E41B95}"/>
          </ac:spMkLst>
        </pc:spChg>
      </pc:sldChg>
      <pc:sldChg chg="new del">
        <pc:chgData name="Jenefer Silva Monteiro" userId="bb9653d8-75ff-41bd-8c0e-aae66cfce529" providerId="ADAL" clId="{FFC3D708-B08D-433B-8611-3B46E7EA4106}" dt="2021-02-04T19:00:16.683" v="57" actId="680"/>
        <pc:sldMkLst>
          <pc:docMk/>
          <pc:sldMk cId="3346633092" sldId="268"/>
        </pc:sldMkLst>
      </pc:sldChg>
      <pc:sldChg chg="addSp modSp add mod modAnim">
        <pc:chgData name="Jenefer Silva Monteiro" userId="bb9653d8-75ff-41bd-8c0e-aae66cfce529" providerId="ADAL" clId="{FFC3D708-B08D-433B-8611-3B46E7EA4106}" dt="2021-02-25T12:23:29.732" v="363" actId="1035"/>
        <pc:sldMkLst>
          <pc:docMk/>
          <pc:sldMk cId="1163415756" sldId="269"/>
        </pc:sldMkLst>
        <pc:spChg chg="mod">
          <ac:chgData name="Jenefer Silva Monteiro" userId="bb9653d8-75ff-41bd-8c0e-aae66cfce529" providerId="ADAL" clId="{FFC3D708-B08D-433B-8611-3B46E7EA4106}" dt="2021-02-04T20:01:33.467" v="96" actId="20577"/>
          <ac:spMkLst>
            <pc:docMk/>
            <pc:sldMk cId="1163415756" sldId="269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FC3D708-B08D-433B-8611-3B46E7EA4106}" dt="2021-02-25T12:21:55.473" v="349" actId="20577"/>
          <ac:spMkLst>
            <pc:docMk/>
            <pc:sldMk cId="1163415756" sldId="269"/>
            <ac:spMk id="5" creationId="{15840D31-CCF7-4DCB-A586-03F67C51DD17}"/>
          </ac:spMkLst>
        </pc:spChg>
        <pc:spChg chg="add mod">
          <ac:chgData name="Jenefer Silva Monteiro" userId="bb9653d8-75ff-41bd-8c0e-aae66cfce529" providerId="ADAL" clId="{FFC3D708-B08D-433B-8611-3B46E7EA4106}" dt="2021-02-25T12:22:17.905" v="352" actId="20577"/>
          <ac:spMkLst>
            <pc:docMk/>
            <pc:sldMk cId="1163415756" sldId="269"/>
            <ac:spMk id="6" creationId="{ACC87A87-BB6E-4966-B053-56E25C2B7598}"/>
          </ac:spMkLst>
        </pc:spChg>
        <pc:spChg chg="add mod">
          <ac:chgData name="Jenefer Silva Monteiro" userId="bb9653d8-75ff-41bd-8c0e-aae66cfce529" providerId="ADAL" clId="{FFC3D708-B08D-433B-8611-3B46E7EA4106}" dt="2021-02-25T12:22:45.196" v="355" actId="20577"/>
          <ac:spMkLst>
            <pc:docMk/>
            <pc:sldMk cId="1163415756" sldId="269"/>
            <ac:spMk id="7" creationId="{D5407923-7014-4D67-95EF-B7F3AA32ED69}"/>
          </ac:spMkLst>
        </pc:spChg>
        <pc:spChg chg="add mod">
          <ac:chgData name="Jenefer Silva Monteiro" userId="bb9653d8-75ff-41bd-8c0e-aae66cfce529" providerId="ADAL" clId="{FFC3D708-B08D-433B-8611-3B46E7EA4106}" dt="2021-02-25T12:23:09.502" v="359" actId="1035"/>
          <ac:spMkLst>
            <pc:docMk/>
            <pc:sldMk cId="1163415756" sldId="269"/>
            <ac:spMk id="8" creationId="{0F0B7CA3-A2C0-4479-BE30-CA28BA10F25E}"/>
          </ac:spMkLst>
        </pc:spChg>
        <pc:spChg chg="add mod">
          <ac:chgData name="Jenefer Silva Monteiro" userId="bb9653d8-75ff-41bd-8c0e-aae66cfce529" providerId="ADAL" clId="{FFC3D708-B08D-433B-8611-3B46E7EA4106}" dt="2021-02-25T12:23:29.732" v="363" actId="1035"/>
          <ac:spMkLst>
            <pc:docMk/>
            <pc:sldMk cId="1163415756" sldId="269"/>
            <ac:spMk id="9" creationId="{87E14A89-23B7-4D71-9924-F4CF49F06A57}"/>
          </ac:spMkLst>
        </pc:spChg>
      </pc:sldChg>
      <pc:sldChg chg="addSp modSp add mod modAnim">
        <pc:chgData name="Jenefer Silva Monteiro" userId="bb9653d8-75ff-41bd-8c0e-aae66cfce529" providerId="ADAL" clId="{FFC3D708-B08D-433B-8611-3B46E7EA4106}" dt="2021-02-25T12:26:43.968" v="411" actId="1035"/>
        <pc:sldMkLst>
          <pc:docMk/>
          <pc:sldMk cId="2700493604" sldId="270"/>
        </pc:sldMkLst>
        <pc:spChg chg="mod">
          <ac:chgData name="Jenefer Silva Monteiro" userId="bb9653d8-75ff-41bd-8c0e-aae66cfce529" providerId="ADAL" clId="{FFC3D708-B08D-433B-8611-3B46E7EA4106}" dt="2021-02-04T20:03:06.561" v="113" actId="1076"/>
          <ac:spMkLst>
            <pc:docMk/>
            <pc:sldMk cId="2700493604" sldId="270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FFC3D708-B08D-433B-8611-3B46E7EA4106}" dt="2021-02-25T12:24:19.596" v="375" actId="122"/>
          <ac:spMkLst>
            <pc:docMk/>
            <pc:sldMk cId="2700493604" sldId="270"/>
            <ac:spMk id="5" creationId="{923537C4-7017-487F-A99B-63D27BFA4C7F}"/>
          </ac:spMkLst>
        </pc:spChg>
        <pc:spChg chg="add mod">
          <ac:chgData name="Jenefer Silva Monteiro" userId="bb9653d8-75ff-41bd-8c0e-aae66cfce529" providerId="ADAL" clId="{FFC3D708-B08D-433B-8611-3B46E7EA4106}" dt="2021-02-25T12:25:11.490" v="383" actId="20577"/>
          <ac:spMkLst>
            <pc:docMk/>
            <pc:sldMk cId="2700493604" sldId="270"/>
            <ac:spMk id="6" creationId="{E6DFF0E7-E7D6-48E1-929B-FB1296F093C2}"/>
          </ac:spMkLst>
        </pc:spChg>
        <pc:spChg chg="add mod">
          <ac:chgData name="Jenefer Silva Monteiro" userId="bb9653d8-75ff-41bd-8c0e-aae66cfce529" providerId="ADAL" clId="{FFC3D708-B08D-433B-8611-3B46E7EA4106}" dt="2021-02-25T12:26:43.968" v="411" actId="1035"/>
          <ac:spMkLst>
            <pc:docMk/>
            <pc:sldMk cId="2700493604" sldId="270"/>
            <ac:spMk id="7" creationId="{D8B01901-AA07-487D-81BB-7870A8A22EDD}"/>
          </ac:spMkLst>
        </pc:spChg>
        <pc:spChg chg="add mod">
          <ac:chgData name="Jenefer Silva Monteiro" userId="bb9653d8-75ff-41bd-8c0e-aae66cfce529" providerId="ADAL" clId="{FFC3D708-B08D-433B-8611-3B46E7EA4106}" dt="2021-02-25T12:26:40.860" v="409" actId="1035"/>
          <ac:spMkLst>
            <pc:docMk/>
            <pc:sldMk cId="2700493604" sldId="270"/>
            <ac:spMk id="8" creationId="{94CDC421-F44E-4D99-B872-E7F34A408196}"/>
          </ac:spMkLst>
        </pc:spChg>
        <pc:picChg chg="mod">
          <ac:chgData name="Jenefer Silva Monteiro" userId="bb9653d8-75ff-41bd-8c0e-aae66cfce529" providerId="ADAL" clId="{FFC3D708-B08D-433B-8611-3B46E7EA4106}" dt="2021-02-04T20:02:58.356" v="112" actId="1076"/>
          <ac:picMkLst>
            <pc:docMk/>
            <pc:sldMk cId="2700493604" sldId="270"/>
            <ac:picMk id="4" creationId="{B2800C28-F6B8-4813-875C-205020DE68A3}"/>
          </ac:picMkLst>
        </pc:picChg>
      </pc:sldChg>
      <pc:sldChg chg="addSp delSp modSp add mod modAnim">
        <pc:chgData name="Jenefer Silva Monteiro" userId="bb9653d8-75ff-41bd-8c0e-aae66cfce529" providerId="ADAL" clId="{FFC3D708-B08D-433B-8611-3B46E7EA4106}" dt="2021-02-25T12:31:12.866" v="518" actId="14100"/>
        <pc:sldMkLst>
          <pc:docMk/>
          <pc:sldMk cId="4034338034" sldId="271"/>
        </pc:sldMkLst>
        <pc:spChg chg="add mod">
          <ac:chgData name="Jenefer Silva Monteiro" userId="bb9653d8-75ff-41bd-8c0e-aae66cfce529" providerId="ADAL" clId="{FFC3D708-B08D-433B-8611-3B46E7EA4106}" dt="2021-02-25T12:29:06.067" v="450" actId="20577"/>
          <ac:spMkLst>
            <pc:docMk/>
            <pc:sldMk cId="4034338034" sldId="271"/>
            <ac:spMk id="4" creationId="{1372C7E6-46A1-44C5-9965-7A4247BFD26A}"/>
          </ac:spMkLst>
        </pc:spChg>
        <pc:spChg chg="del">
          <ac:chgData name="Jenefer Silva Monteiro" userId="bb9653d8-75ff-41bd-8c0e-aae66cfce529" providerId="ADAL" clId="{FFC3D708-B08D-433B-8611-3B46E7EA4106}" dt="2021-02-04T20:05:23.889" v="127" actId="478"/>
          <ac:spMkLst>
            <pc:docMk/>
            <pc:sldMk cId="4034338034" sldId="271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FFC3D708-B08D-433B-8611-3B46E7EA4106}" dt="2021-02-25T12:29:23.032" v="464" actId="20577"/>
          <ac:spMkLst>
            <pc:docMk/>
            <pc:sldMk cId="4034338034" sldId="271"/>
            <ac:spMk id="5" creationId="{B7862FF6-7CA6-4614-8E54-FFFAB91F99C2}"/>
          </ac:spMkLst>
        </pc:spChg>
        <pc:spChg chg="del">
          <ac:chgData name="Jenefer Silva Monteiro" userId="bb9653d8-75ff-41bd-8c0e-aae66cfce529" providerId="ADAL" clId="{FFC3D708-B08D-433B-8611-3B46E7EA4106}" dt="2021-02-04T20:05:23.009" v="126" actId="478"/>
          <ac:spMkLst>
            <pc:docMk/>
            <pc:sldMk cId="4034338034" sldId="271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FFC3D708-B08D-433B-8611-3B46E7EA4106}" dt="2021-02-25T12:29:46.808" v="486" actId="1076"/>
          <ac:spMkLst>
            <pc:docMk/>
            <pc:sldMk cId="4034338034" sldId="271"/>
            <ac:spMk id="6" creationId="{2FA800D8-F22C-496F-92DF-8CCB04D85E68}"/>
          </ac:spMkLst>
        </pc:spChg>
        <pc:spChg chg="add mod">
          <ac:chgData name="Jenefer Silva Monteiro" userId="bb9653d8-75ff-41bd-8c0e-aae66cfce529" providerId="ADAL" clId="{FFC3D708-B08D-433B-8611-3B46E7EA4106}" dt="2021-02-25T12:31:12.866" v="518" actId="14100"/>
          <ac:spMkLst>
            <pc:docMk/>
            <pc:sldMk cId="4034338034" sldId="271"/>
            <ac:spMk id="7" creationId="{B5170CB2-BE65-4C18-9552-C1B93F7E95AA}"/>
          </ac:spMkLst>
        </pc:spChg>
        <pc:spChg chg="mod">
          <ac:chgData name="Jenefer Silva Monteiro" userId="bb9653d8-75ff-41bd-8c0e-aae66cfce529" providerId="ADAL" clId="{FFC3D708-B08D-433B-8611-3B46E7EA4106}" dt="2021-02-04T20:07:18.464" v="162" actId="20577"/>
          <ac:spMkLst>
            <pc:docMk/>
            <pc:sldMk cId="4034338034" sldId="271"/>
            <ac:spMk id="10" creationId="{5101D0CF-13E3-47AC-951E-5CB4C06EFB08}"/>
          </ac:spMkLst>
        </pc:spChg>
      </pc:sldChg>
      <pc:sldChg chg="add del">
        <pc:chgData name="Jenefer Silva Monteiro" userId="bb9653d8-75ff-41bd-8c0e-aae66cfce529" providerId="ADAL" clId="{FFC3D708-B08D-433B-8611-3B46E7EA4106}" dt="2021-02-25T12:28:44.109" v="442" actId="47"/>
        <pc:sldMkLst>
          <pc:docMk/>
          <pc:sldMk cId="531501655" sldId="272"/>
        </pc:sldMkLst>
      </pc:sldChg>
    </pc:docChg>
  </pc:docChgLst>
  <pc:docChgLst>
    <pc:chgData name="Jenefer Silva Monteiro" userId="bb9653d8-75ff-41bd-8c0e-aae66cfce529" providerId="ADAL" clId="{688C4339-8992-4B19-8799-927A909C1B43}"/>
    <pc:docChg chg="undo custSel addSld modSld sldOrd">
      <pc:chgData name="Jenefer Silva Monteiro" userId="bb9653d8-75ff-41bd-8c0e-aae66cfce529" providerId="ADAL" clId="{688C4339-8992-4B19-8799-927A909C1B43}" dt="2021-02-03T14:52:38.126" v="677" actId="113"/>
      <pc:docMkLst>
        <pc:docMk/>
      </pc:docMkLst>
      <pc:sldChg chg="modSp mod">
        <pc:chgData name="Jenefer Silva Monteiro" userId="bb9653d8-75ff-41bd-8c0e-aae66cfce529" providerId="ADAL" clId="{688C4339-8992-4B19-8799-927A909C1B43}" dt="2021-02-02T20:00:28.592" v="160" actId="403"/>
        <pc:sldMkLst>
          <pc:docMk/>
          <pc:sldMk cId="1588459644" sldId="257"/>
        </pc:sldMkLst>
        <pc:spChg chg="mod">
          <ac:chgData name="Jenefer Silva Monteiro" userId="bb9653d8-75ff-41bd-8c0e-aae66cfce529" providerId="ADAL" clId="{688C4339-8992-4B19-8799-927A909C1B43}" dt="2021-02-02T20:00:28.592" v="160" actId="403"/>
          <ac:spMkLst>
            <pc:docMk/>
            <pc:sldMk cId="1588459644" sldId="257"/>
            <ac:spMk id="3" creationId="{78C3FACC-E342-4A6A-9E04-61E1CF41E0EF}"/>
          </ac:spMkLst>
        </pc:spChg>
      </pc:sldChg>
      <pc:sldChg chg="addSp delSp modSp mod delAnim modAnim">
        <pc:chgData name="Jenefer Silva Monteiro" userId="bb9653d8-75ff-41bd-8c0e-aae66cfce529" providerId="ADAL" clId="{688C4339-8992-4B19-8799-927A909C1B43}" dt="2021-02-02T19:10:58.734" v="9"/>
        <pc:sldMkLst>
          <pc:docMk/>
          <pc:sldMk cId="1836062072" sldId="258"/>
        </pc:sldMkLst>
        <pc:spChg chg="del">
          <ac:chgData name="Jenefer Silva Monteiro" userId="bb9653d8-75ff-41bd-8c0e-aae66cfce529" providerId="ADAL" clId="{688C4339-8992-4B19-8799-927A909C1B43}" dt="2021-02-02T19:10:24.543" v="2" actId="478"/>
          <ac:spMkLst>
            <pc:docMk/>
            <pc:sldMk cId="1836062072" sldId="258"/>
            <ac:spMk id="2" creationId="{95BE436C-8EA3-4927-9D2A-541CD98ADE0D}"/>
          </ac:spMkLst>
        </pc:spChg>
        <pc:spChg chg="add del mod">
          <ac:chgData name="Jenefer Silva Monteiro" userId="bb9653d8-75ff-41bd-8c0e-aae66cfce529" providerId="ADAL" clId="{688C4339-8992-4B19-8799-927A909C1B43}" dt="2021-02-02T19:10:20.773" v="1" actId="478"/>
          <ac:spMkLst>
            <pc:docMk/>
            <pc:sldMk cId="1836062072" sldId="258"/>
            <ac:spMk id="6" creationId="{EC7959D6-BF18-4D5C-BCE5-1732532048BA}"/>
          </ac:spMkLst>
        </pc:spChg>
        <pc:spChg chg="del">
          <ac:chgData name="Jenefer Silva Monteiro" userId="bb9653d8-75ff-41bd-8c0e-aae66cfce529" providerId="ADAL" clId="{688C4339-8992-4B19-8799-927A909C1B43}" dt="2021-02-02T19:10:38.306" v="8" actId="478"/>
          <ac:spMkLst>
            <pc:docMk/>
            <pc:sldMk cId="1836062072" sldId="258"/>
            <ac:spMk id="7" creationId="{DCAA4461-D3B9-485A-98E6-3E277E49E6B5}"/>
          </ac:spMkLst>
        </pc:spChg>
        <pc:spChg chg="add del mod">
          <ac:chgData name="Jenefer Silva Monteiro" userId="bb9653d8-75ff-41bd-8c0e-aae66cfce529" providerId="ADAL" clId="{688C4339-8992-4B19-8799-927A909C1B43}" dt="2021-02-02T19:10:35.734" v="7" actId="478"/>
          <ac:spMkLst>
            <pc:docMk/>
            <pc:sldMk cId="1836062072" sldId="258"/>
            <ac:spMk id="8" creationId="{82B147A8-9D5C-4C02-806F-F9172FDE8069}"/>
          </ac:spMkLst>
        </pc:spChg>
        <pc:spChg chg="add mod">
          <ac:chgData name="Jenefer Silva Monteiro" userId="bb9653d8-75ff-41bd-8c0e-aae66cfce529" providerId="ADAL" clId="{688C4339-8992-4B19-8799-927A909C1B43}" dt="2021-02-02T19:10:26.496" v="3"/>
          <ac:spMkLst>
            <pc:docMk/>
            <pc:sldMk cId="1836062072" sldId="258"/>
            <ac:spMk id="9" creationId="{F269F941-C774-482F-A9F3-2B04CE8F324B}"/>
          </ac:spMkLst>
        </pc:spChg>
        <pc:spChg chg="add del mod">
          <ac:chgData name="Jenefer Silva Monteiro" userId="bb9653d8-75ff-41bd-8c0e-aae66cfce529" providerId="ADAL" clId="{688C4339-8992-4B19-8799-927A909C1B43}" dt="2021-02-02T19:10:31.515" v="4" actId="478"/>
          <ac:spMkLst>
            <pc:docMk/>
            <pc:sldMk cId="1836062072" sldId="258"/>
            <ac:spMk id="10" creationId="{E699F3F6-D6A2-44BA-BF85-C2320C99359E}"/>
          </ac:spMkLst>
        </pc:spChg>
        <pc:spChg chg="add mod">
          <ac:chgData name="Jenefer Silva Monteiro" userId="bb9653d8-75ff-41bd-8c0e-aae66cfce529" providerId="ADAL" clId="{688C4339-8992-4B19-8799-927A909C1B43}" dt="2021-02-02T19:10:58.734" v="9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688C4339-8992-4B19-8799-927A909C1B43}" dt="2021-02-03T13:20:04.598" v="367" actId="1076"/>
        <pc:sldMkLst>
          <pc:docMk/>
          <pc:sldMk cId="1282345958" sldId="259"/>
        </pc:sldMkLst>
        <pc:spChg chg="del">
          <ac:chgData name="Jenefer Silva Monteiro" userId="bb9653d8-75ff-41bd-8c0e-aae66cfce529" providerId="ADAL" clId="{688C4339-8992-4B19-8799-927A909C1B43}" dt="2021-02-02T19:11:12.392" v="10" actId="478"/>
          <ac:spMkLst>
            <pc:docMk/>
            <pc:sldMk cId="1282345958" sldId="259"/>
            <ac:spMk id="4" creationId="{5DA8FA13-5D8F-496F-9794-F88ADCCAF218}"/>
          </ac:spMkLst>
        </pc:spChg>
        <pc:spChg chg="add mo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6" creationId="{BA76F36E-C267-4441-9D2E-AA92CA8C9275}"/>
          </ac:spMkLst>
        </pc:spChg>
        <pc:spChg chg="add mod ord">
          <ac:chgData name="Jenefer Silva Monteiro" userId="bb9653d8-75ff-41bd-8c0e-aae66cfce529" providerId="ADAL" clId="{688C4339-8992-4B19-8799-927A909C1B43}" dt="2021-02-02T19:54:41.588" v="137" actId="1076"/>
          <ac:spMkLst>
            <pc:docMk/>
            <pc:sldMk cId="1282345958" sldId="259"/>
            <ac:spMk id="9" creationId="{1BE8B13B-CC35-43F0-B89B-3872CE6FDB39}"/>
          </ac:spMkLst>
        </pc:spChg>
        <pc:spChg chg="add del mod ord">
          <ac:chgData name="Jenefer Silva Monteiro" userId="bb9653d8-75ff-41bd-8c0e-aae66cfce529" providerId="ADAL" clId="{688C4339-8992-4B19-8799-927A909C1B43}" dt="2021-02-02T19:49:29.101" v="84" actId="478"/>
          <ac:spMkLst>
            <pc:docMk/>
            <pc:sldMk cId="1282345958" sldId="259"/>
            <ac:spMk id="10" creationId="{72FE69DF-70FF-416C-A202-FD28AB3925AA}"/>
          </ac:spMkLst>
        </pc:spChg>
        <pc:picChg chg="add del mod">
          <ac:chgData name="Jenefer Silva Monteiro" userId="bb9653d8-75ff-41bd-8c0e-aae66cfce529" providerId="ADAL" clId="{688C4339-8992-4B19-8799-927A909C1B43}" dt="2021-02-02T19:13:35.731" v="17" actId="478"/>
          <ac:picMkLst>
            <pc:docMk/>
            <pc:sldMk cId="1282345958" sldId="259"/>
            <ac:picMk id="2" creationId="{4E859F12-911C-4784-9D13-35652D0EA550}"/>
          </ac:picMkLst>
        </pc:picChg>
        <pc:picChg chg="del">
          <ac:chgData name="Jenefer Silva Monteiro" userId="bb9653d8-75ff-41bd-8c0e-aae66cfce529" providerId="ADAL" clId="{688C4339-8992-4B19-8799-927A909C1B43}" dt="2021-02-02T19:32:53.125" v="18" actId="478"/>
          <ac:picMkLst>
            <pc:docMk/>
            <pc:sldMk cId="1282345958" sldId="259"/>
            <ac:picMk id="3" creationId="{63D106C2-F211-4229-B32E-D0D190591B1F}"/>
          </ac:picMkLst>
        </pc:picChg>
        <pc:picChg chg="del">
          <ac:chgData name="Jenefer Silva Monteiro" userId="bb9653d8-75ff-41bd-8c0e-aae66cfce529" providerId="ADAL" clId="{688C4339-8992-4B19-8799-927A909C1B43}" dt="2021-02-02T19:11:27.447" v="12" actId="478"/>
          <ac:picMkLst>
            <pc:docMk/>
            <pc:sldMk cId="1282345958" sldId="259"/>
            <ac:picMk id="5" creationId="{32565051-BBF5-49CA-81D1-398559810674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04.598" v="367" actId="1076"/>
          <ac:picMkLst>
            <pc:docMk/>
            <pc:sldMk cId="1282345958" sldId="259"/>
            <ac:picMk id="8" creationId="{80C5F50F-7591-4601-955F-28EB4FDFF0BF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20:49.728" v="368" actId="29295"/>
        <pc:sldMkLst>
          <pc:docMk/>
          <pc:sldMk cId="3700814585" sldId="260"/>
        </pc:sldMkLst>
        <pc:spChg chg="mod">
          <ac:chgData name="Jenefer Silva Monteiro" userId="bb9653d8-75ff-41bd-8c0e-aae66cfce529" providerId="ADAL" clId="{688C4339-8992-4B19-8799-927A909C1B43}" dt="2021-02-02T20:02:51.684" v="181" actId="114"/>
          <ac:spMkLst>
            <pc:docMk/>
            <pc:sldMk cId="3700814585" sldId="260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688C4339-8992-4B19-8799-927A909C1B43}" dt="2021-02-03T13:11:23.880" v="344" actId="478"/>
          <ac:picMkLst>
            <pc:docMk/>
            <pc:sldMk cId="3700814585" sldId="260"/>
            <ac:picMk id="2" creationId="{597EB063-A10C-4BB5-A7C9-546D28D08E44}"/>
          </ac:picMkLst>
        </pc:picChg>
        <pc:picChg chg="add del mod">
          <ac:chgData name="Jenefer Silva Monteiro" userId="bb9653d8-75ff-41bd-8c0e-aae66cfce529" providerId="ADAL" clId="{688C4339-8992-4B19-8799-927A909C1B43}" dt="2021-02-02T20:05:04.648" v="186" actId="478"/>
          <ac:picMkLst>
            <pc:docMk/>
            <pc:sldMk cId="3700814585" sldId="260"/>
            <ac:picMk id="4" creationId="{1AF698B9-F927-4169-B4DD-5241A114A11E}"/>
          </ac:picMkLst>
        </pc:picChg>
        <pc:picChg chg="add del">
          <ac:chgData name="Jenefer Silva Monteiro" userId="bb9653d8-75ff-41bd-8c0e-aae66cfce529" providerId="ADAL" clId="{688C4339-8992-4B19-8799-927A909C1B43}" dt="2021-02-03T12:52:03.905" v="242" actId="478"/>
          <ac:picMkLst>
            <pc:docMk/>
            <pc:sldMk cId="3700814585" sldId="260"/>
            <ac:picMk id="4" creationId="{244480F4-8DFC-48AB-9ED8-888E73D481D6}"/>
          </ac:picMkLst>
        </pc:picChg>
        <pc:picChg chg="add del mod">
          <ac:chgData name="Jenefer Silva Monteiro" userId="bb9653d8-75ff-41bd-8c0e-aae66cfce529" providerId="ADAL" clId="{688C4339-8992-4B19-8799-927A909C1B43}" dt="2021-02-03T12:52:53.014" v="250" actId="478"/>
          <ac:picMkLst>
            <pc:docMk/>
            <pc:sldMk cId="3700814585" sldId="260"/>
            <ac:picMk id="5" creationId="{837B158F-8B78-4C17-825B-BE422C518BC8}"/>
          </ac:picMkLst>
        </pc:picChg>
        <pc:picChg chg="del">
          <ac:chgData name="Jenefer Silva Monteiro" userId="bb9653d8-75ff-41bd-8c0e-aae66cfce529" providerId="ADAL" clId="{688C4339-8992-4B19-8799-927A909C1B43}" dt="2021-02-02T20:01:02.987" v="162" actId="478"/>
          <ac:picMkLst>
            <pc:docMk/>
            <pc:sldMk cId="3700814585" sldId="260"/>
            <ac:picMk id="5" creationId="{BC24FFC1-8558-46BC-8CBE-7FAB6101B5F0}"/>
          </ac:picMkLst>
        </pc:picChg>
        <pc:picChg chg="add del mod">
          <ac:chgData name="Jenefer Silva Monteiro" userId="bb9653d8-75ff-41bd-8c0e-aae66cfce529" providerId="ADAL" clId="{688C4339-8992-4B19-8799-927A909C1B43}" dt="2021-02-03T12:54:08.809" v="256" actId="478"/>
          <ac:picMkLst>
            <pc:docMk/>
            <pc:sldMk cId="3700814585" sldId="260"/>
            <ac:picMk id="6" creationId="{569E173D-9399-4AD9-9D27-1678DE95887A}"/>
          </ac:picMkLst>
        </pc:picChg>
        <pc:picChg chg="add del mod">
          <ac:chgData name="Jenefer Silva Monteiro" userId="bb9653d8-75ff-41bd-8c0e-aae66cfce529" providerId="ADAL" clId="{688C4339-8992-4B19-8799-927A909C1B43}" dt="2021-02-02T20:07:18.471" v="189"/>
          <ac:picMkLst>
            <pc:docMk/>
            <pc:sldMk cId="3700814585" sldId="260"/>
            <ac:picMk id="6" creationId="{F1943BF4-7114-4B67-A6AA-8C4F1D73B55B}"/>
          </ac:picMkLst>
        </pc:picChg>
        <pc:picChg chg="add del mod ord">
          <ac:chgData name="Jenefer Silva Monteiro" userId="bb9653d8-75ff-41bd-8c0e-aae66cfce529" providerId="ADAL" clId="{688C4339-8992-4B19-8799-927A909C1B43}" dt="2021-02-03T13:11:27.100" v="345" actId="478"/>
          <ac:picMkLst>
            <pc:docMk/>
            <pc:sldMk cId="3700814585" sldId="260"/>
            <ac:picMk id="7" creationId="{002C5C24-3262-4E59-8E76-E3F8DB6A36DB}"/>
          </ac:picMkLst>
        </pc:picChg>
        <pc:picChg chg="add del mod">
          <ac:chgData name="Jenefer Silva Monteiro" userId="bb9653d8-75ff-41bd-8c0e-aae66cfce529" providerId="ADAL" clId="{688C4339-8992-4B19-8799-927A909C1B43}" dt="2021-02-03T13:11:32.283" v="348" actId="478"/>
          <ac:picMkLst>
            <pc:docMk/>
            <pc:sldMk cId="3700814585" sldId="260"/>
            <ac:picMk id="8" creationId="{34616A46-BF24-4D95-A8D4-DB821FD61090}"/>
          </ac:picMkLst>
        </pc:picChg>
        <pc:picChg chg="add del mod">
          <ac:chgData name="Jenefer Silva Monteiro" userId="bb9653d8-75ff-41bd-8c0e-aae66cfce529" providerId="ADAL" clId="{688C4339-8992-4B19-8799-927A909C1B43}" dt="2021-02-03T13:11:30.518" v="347" actId="478"/>
          <ac:picMkLst>
            <pc:docMk/>
            <pc:sldMk cId="3700814585" sldId="260"/>
            <ac:picMk id="9" creationId="{ED39AAEB-A25D-4174-8A18-EA8394812DDB}"/>
          </ac:picMkLst>
        </pc:picChg>
        <pc:picChg chg="add del mod ord">
          <ac:chgData name="Jenefer Silva Monteiro" userId="bb9653d8-75ff-41bd-8c0e-aae66cfce529" providerId="ADAL" clId="{688C4339-8992-4B19-8799-927A909C1B43}" dt="2021-02-03T13:11:28.827" v="346" actId="478"/>
          <ac:picMkLst>
            <pc:docMk/>
            <pc:sldMk cId="3700814585" sldId="260"/>
            <ac:picMk id="10" creationId="{9DA44ABD-C2F5-4360-BB1B-B7274D2B8A49}"/>
          </ac:picMkLst>
        </pc:picChg>
        <pc:picChg chg="add del">
          <ac:chgData name="Jenefer Silva Monteiro" userId="bb9653d8-75ff-41bd-8c0e-aae66cfce529" providerId="ADAL" clId="{688C4339-8992-4B19-8799-927A909C1B43}" dt="2021-02-03T12:54:44.481" v="258" actId="478"/>
          <ac:picMkLst>
            <pc:docMk/>
            <pc:sldMk cId="3700814585" sldId="260"/>
            <ac:picMk id="11" creationId="{E10C89C2-6C36-434E-9C17-9C5C40CE116C}"/>
          </ac:picMkLst>
        </pc:picChg>
        <pc:picChg chg="add mod ord modCrop">
          <ac:chgData name="Jenefer Silva Monteiro" userId="bb9653d8-75ff-41bd-8c0e-aae66cfce529" providerId="ADAL" clId="{688C4339-8992-4B19-8799-927A909C1B43}" dt="2021-02-03T13:20:49.728" v="368" actId="29295"/>
          <ac:picMkLst>
            <pc:docMk/>
            <pc:sldMk cId="3700814585" sldId="260"/>
            <ac:picMk id="12" creationId="{A565F264-CF35-4DEE-B042-FA11B61BC326}"/>
          </ac:picMkLst>
        </pc:picChg>
      </pc:sldChg>
      <pc:sldChg chg="addSp modSp mod">
        <pc:chgData name="Jenefer Silva Monteiro" userId="bb9653d8-75ff-41bd-8c0e-aae66cfce529" providerId="ADAL" clId="{688C4339-8992-4B19-8799-927A909C1B43}" dt="2021-02-03T13:03:51.852" v="283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688C4339-8992-4B19-8799-927A909C1B43}" dt="2021-02-03T12:55:55.260" v="259" actId="11"/>
          <ac:spMkLst>
            <pc:docMk/>
            <pc:sldMk cId="1800506115" sldId="261"/>
            <ac:spMk id="3" creationId="{78C3FACC-E342-4A6A-9E04-61E1CF41E0EF}"/>
          </ac:spMkLst>
        </pc:spChg>
        <pc:picChg chg="add mod modCrop">
          <ac:chgData name="Jenefer Silva Monteiro" userId="bb9653d8-75ff-41bd-8c0e-aae66cfce529" providerId="ADAL" clId="{688C4339-8992-4B19-8799-927A909C1B43}" dt="2021-02-03T13:03:26.629" v="278" actId="1076"/>
          <ac:picMkLst>
            <pc:docMk/>
            <pc:sldMk cId="1800506115" sldId="261"/>
            <ac:picMk id="4" creationId="{0B897446-E9AA-46D1-A124-5317CD276776}"/>
          </ac:picMkLst>
        </pc:picChg>
        <pc:picChg chg="add mod">
          <ac:chgData name="Jenefer Silva Monteiro" userId="bb9653d8-75ff-41bd-8c0e-aae66cfce529" providerId="ADAL" clId="{688C4339-8992-4B19-8799-927A909C1B43}" dt="2021-02-03T13:03:39.230" v="280" actId="1076"/>
          <ac:picMkLst>
            <pc:docMk/>
            <pc:sldMk cId="1800506115" sldId="261"/>
            <ac:picMk id="5" creationId="{5D5E6E95-9DB2-4C21-989A-E0C7C445EF1D}"/>
          </ac:picMkLst>
        </pc:picChg>
        <pc:picChg chg="add mod">
          <ac:chgData name="Jenefer Silva Monteiro" userId="bb9653d8-75ff-41bd-8c0e-aae66cfce529" providerId="ADAL" clId="{688C4339-8992-4B19-8799-927A909C1B43}" dt="2021-02-03T13:03:51.852" v="28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3:22:18.607" v="375" actId="114"/>
        <pc:sldMkLst>
          <pc:docMk/>
          <pc:sldMk cId="2935947136" sldId="262"/>
        </pc:sldMkLst>
        <pc:spChg chg="mod">
          <ac:chgData name="Jenefer Silva Monteiro" userId="bb9653d8-75ff-41bd-8c0e-aae66cfce529" providerId="ADAL" clId="{688C4339-8992-4B19-8799-927A909C1B43}" dt="2021-02-03T13:22:18.607" v="375" actId="114"/>
          <ac:spMkLst>
            <pc:docMk/>
            <pc:sldMk cId="2935947136" sldId="262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688C4339-8992-4B19-8799-927A909C1B43}" dt="2021-02-03T13:26:49.202" v="392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688C4339-8992-4B19-8799-927A909C1B43}" dt="2021-02-03T13:26:49.202" v="392" actId="11"/>
          <ac:spMkLst>
            <pc:docMk/>
            <pc:sldMk cId="592238389" sldId="263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688C4339-8992-4B19-8799-927A909C1B43}" dt="2021-02-03T13:25:13.778" v="385" actId="1076"/>
          <ac:picMkLst>
            <pc:docMk/>
            <pc:sldMk cId="592238389" sldId="263"/>
            <ac:picMk id="2" creationId="{597EB063-A10C-4BB5-A7C9-546D28D08E44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3:58:36.696" v="422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688C4339-8992-4B19-8799-927A909C1B43}" dt="2021-02-03T13:31:12.233" v="399" actId="1076"/>
          <ac:spMkLst>
            <pc:docMk/>
            <pc:sldMk cId="2338933098" sldId="264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31:21.883" v="400" actId="478"/>
          <ac:spMkLst>
            <pc:docMk/>
            <pc:sldMk cId="2338933098" sldId="264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688C4339-8992-4B19-8799-927A909C1B43}" dt="2021-02-03T13:31:24.340" v="401" actId="478"/>
          <ac:spMkLst>
            <pc:docMk/>
            <pc:sldMk cId="2338933098" sldId="264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688C4339-8992-4B19-8799-927A909C1B43}" dt="2021-02-03T13:31:26.386" v="402" actId="478"/>
          <ac:spMkLst>
            <pc:docMk/>
            <pc:sldMk cId="2338933098" sldId="264"/>
            <ac:spMk id="9" creationId="{0607D1B6-1770-48A9-A4A2-DBFE36EA292D}"/>
          </ac:spMkLst>
        </pc:spChg>
        <pc:spChg chg="add mod">
          <ac:chgData name="Jenefer Silva Monteiro" userId="bb9653d8-75ff-41bd-8c0e-aae66cfce529" providerId="ADAL" clId="{688C4339-8992-4B19-8799-927A909C1B43}" dt="2021-02-03T13:58:36.696" v="422" actId="1076"/>
          <ac:spMkLst>
            <pc:docMk/>
            <pc:sldMk cId="2338933098" sldId="264"/>
            <ac:spMk id="10" creationId="{5101D0CF-13E3-47AC-951E-5CB4C06EFB08}"/>
          </ac:spMkLst>
        </pc:spChg>
        <pc:picChg chg="add del mod">
          <ac:chgData name="Jenefer Silva Monteiro" userId="bb9653d8-75ff-41bd-8c0e-aae66cfce529" providerId="ADAL" clId="{688C4339-8992-4B19-8799-927A909C1B43}" dt="2021-02-03T13:57:42.948" v="416" actId="478"/>
          <ac:picMkLst>
            <pc:docMk/>
            <pc:sldMk cId="2338933098" sldId="264"/>
            <ac:picMk id="8" creationId="{FA80E2A3-6FCB-4775-B38C-86BF885AE86B}"/>
          </ac:picMkLst>
        </pc:picChg>
      </pc:sldChg>
      <pc:sldChg chg="addSp delSp modSp mod">
        <pc:chgData name="Jenefer Silva Monteiro" userId="bb9653d8-75ff-41bd-8c0e-aae66cfce529" providerId="ADAL" clId="{688C4339-8992-4B19-8799-927A909C1B43}" dt="2021-02-03T14:49:51.798" v="655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688C4339-8992-4B19-8799-927A909C1B43}" dt="2021-02-03T14:03:38.786" v="459" actId="478"/>
          <ac:spMkLst>
            <pc:docMk/>
            <pc:sldMk cId="423446692" sldId="265"/>
            <ac:spMk id="5" creationId="{F70DD545-1836-4996-A112-BE34A73DD593}"/>
          </ac:spMkLst>
        </pc:spChg>
        <pc:spChg chg="mod">
          <ac:chgData name="Jenefer Silva Monteiro" userId="bb9653d8-75ff-41bd-8c0e-aae66cfce529" providerId="ADAL" clId="{688C4339-8992-4B19-8799-927A909C1B43}" dt="2021-02-03T14:42:30.412" v="611" actId="20577"/>
          <ac:spMkLst>
            <pc:docMk/>
            <pc:sldMk cId="423446692" sldId="265"/>
            <ac:spMk id="10" creationId="{2747295A-D6D4-4764-9F62-D247541571BE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688C4339-8992-4B19-8799-927A909C1B43}" dt="2021-02-03T14:37:50.969" v="595" actId="1035"/>
          <ac:spMkLst>
            <pc:docMk/>
            <pc:sldMk cId="423446692" sldId="265"/>
            <ac:spMk id="34" creationId="{9851B6F1-B02E-42C3-9A79-FA573DAD9AED}"/>
          </ac:spMkLst>
        </pc:spChg>
        <pc:spChg chg="del mod">
          <ac:chgData name="Jenefer Silva Monteiro" userId="bb9653d8-75ff-41bd-8c0e-aae66cfce529" providerId="ADAL" clId="{688C4339-8992-4B19-8799-927A909C1B43}" dt="2021-02-03T14:47:08.532" v="646" actId="478"/>
          <ac:spMkLst>
            <pc:docMk/>
            <pc:sldMk cId="423446692" sldId="265"/>
            <ac:spMk id="35" creationId="{241588A2-44F6-4A8D-9EEA-B7240A747C1D}"/>
          </ac:spMkLst>
        </pc:spChg>
        <pc:spChg chg="del mod">
          <ac:chgData name="Jenefer Silva Monteiro" userId="bb9653d8-75ff-41bd-8c0e-aae66cfce529" providerId="ADAL" clId="{688C4339-8992-4B19-8799-927A909C1B43}" dt="2021-02-03T14:46:03.634" v="636" actId="478"/>
          <ac:spMkLst>
            <pc:docMk/>
            <pc:sldMk cId="423446692" sldId="265"/>
            <ac:spMk id="36" creationId="{F60B2F0F-2EAB-49EC-8859-B4A193C9AC7F}"/>
          </ac:spMkLst>
        </pc:spChg>
        <pc:spChg chg="del mod">
          <ac:chgData name="Jenefer Silva Monteiro" userId="bb9653d8-75ff-41bd-8c0e-aae66cfce529" providerId="ADAL" clId="{688C4339-8992-4B19-8799-927A909C1B43}" dt="2021-02-03T14:45:58.828" v="635" actId="478"/>
          <ac:spMkLst>
            <pc:docMk/>
            <pc:sldMk cId="423446692" sldId="265"/>
            <ac:spMk id="37" creationId="{97FA6143-9C6D-4AF1-B15D-234C566D17A4}"/>
          </ac:spMkLst>
        </pc:spChg>
        <pc:spChg chg="del mod">
          <ac:chgData name="Jenefer Silva Monteiro" userId="bb9653d8-75ff-41bd-8c0e-aae66cfce529" providerId="ADAL" clId="{688C4339-8992-4B19-8799-927A909C1B43}" dt="2021-02-03T14:45:52.066" v="633" actId="478"/>
          <ac:spMkLst>
            <pc:docMk/>
            <pc:sldMk cId="423446692" sldId="265"/>
            <ac:spMk id="38" creationId="{CED67FB0-28CA-45E5-82C8-450AD201907F}"/>
          </ac:spMkLst>
        </pc:spChg>
        <pc:spChg chg="del mod">
          <ac:chgData name="Jenefer Silva Monteiro" userId="bb9653d8-75ff-41bd-8c0e-aae66cfce529" providerId="ADAL" clId="{688C4339-8992-4B19-8799-927A909C1B43}" dt="2021-02-03T14:46:30.837" v="643" actId="478"/>
          <ac:spMkLst>
            <pc:docMk/>
            <pc:sldMk cId="423446692" sldId="265"/>
            <ac:spMk id="41" creationId="{F5D1BA1C-E3D2-487A-952A-E0E11EA94E19}"/>
          </ac:spMkLst>
        </pc:spChg>
        <pc:spChg chg="del mod">
          <ac:chgData name="Jenefer Silva Monteiro" userId="bb9653d8-75ff-41bd-8c0e-aae66cfce529" providerId="ADAL" clId="{688C4339-8992-4B19-8799-927A909C1B43}" dt="2021-02-03T14:45:45.057" v="631" actId="478"/>
          <ac:spMkLst>
            <pc:docMk/>
            <pc:sldMk cId="423446692" sldId="265"/>
            <ac:spMk id="43" creationId="{99F718F9-7AB7-42D2-8AD3-EA5FF6992E7F}"/>
          </ac:spMkLst>
        </pc:spChg>
        <pc:spChg chg="del mod">
          <ac:chgData name="Jenefer Silva Monteiro" userId="bb9653d8-75ff-41bd-8c0e-aae66cfce529" providerId="ADAL" clId="{688C4339-8992-4B19-8799-927A909C1B43}" dt="2021-02-03T14:45:37.927" v="629" actId="478"/>
          <ac:spMkLst>
            <pc:docMk/>
            <pc:sldMk cId="423446692" sldId="265"/>
            <ac:spMk id="44" creationId="{E5D2F487-A0F4-4A02-A270-894EE9483AE7}"/>
          </ac:spMkLst>
        </pc:spChg>
        <pc:spChg chg="del mod">
          <ac:chgData name="Jenefer Silva Monteiro" userId="bb9653d8-75ff-41bd-8c0e-aae66cfce529" providerId="ADAL" clId="{688C4339-8992-4B19-8799-927A909C1B43}" dt="2021-02-03T14:45:35.869" v="628" actId="478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688C4339-8992-4B19-8799-927A909C1B43}" dt="2021-02-03T14:44:40.297" v="621" actId="14100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688C4339-8992-4B19-8799-927A909C1B43}" dt="2021-02-03T14:44:13.423" v="618" actId="14100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49" creationId="{BC4B611F-8972-4131-8D7B-3143263D0C16}"/>
          </ac:spMkLst>
        </pc:spChg>
        <pc:spChg chg="del mod">
          <ac:chgData name="Jenefer Silva Monteiro" userId="bb9653d8-75ff-41bd-8c0e-aae66cfce529" providerId="ADAL" clId="{688C4339-8992-4B19-8799-927A909C1B43}" dt="2021-02-03T14:46:27.165" v="642" actId="478"/>
          <ac:spMkLst>
            <pc:docMk/>
            <pc:sldMk cId="423446692" sldId="265"/>
            <ac:spMk id="54" creationId="{E9A25A16-39F3-470B-B121-1CB562EAFCD3}"/>
          </ac:spMkLst>
        </pc:spChg>
        <pc:spChg chg="del mod">
          <ac:chgData name="Jenefer Silva Monteiro" userId="bb9653d8-75ff-41bd-8c0e-aae66cfce529" providerId="ADAL" clId="{688C4339-8992-4B19-8799-927A909C1B43}" dt="2021-02-03T14:45:41.563" v="630" actId="478"/>
          <ac:spMkLst>
            <pc:docMk/>
            <pc:sldMk cId="423446692" sldId="265"/>
            <ac:spMk id="55" creationId="{EF982448-45AF-40C2-AEB1-BADC222D7F20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57" creationId="{88150B3C-D11D-49E8-8C3C-57A360E41159}"/>
          </ac:spMkLst>
        </pc:spChg>
        <pc:spChg chg="mod">
          <ac:chgData name="Jenefer Silva Monteiro" userId="bb9653d8-75ff-41bd-8c0e-aae66cfce529" providerId="ADAL" clId="{688C4339-8992-4B19-8799-927A909C1B43}" dt="2021-02-03T14:39:35.301" v="605" actId="1035"/>
          <ac:spMkLst>
            <pc:docMk/>
            <pc:sldMk cId="423446692" sldId="265"/>
            <ac:spMk id="59" creationId="{70505BB8-7544-4063-A828-83A27A71FA3D}"/>
          </ac:spMkLst>
        </pc:spChg>
        <pc:spChg chg="del mod">
          <ac:chgData name="Jenefer Silva Monteiro" userId="bb9653d8-75ff-41bd-8c0e-aae66cfce529" providerId="ADAL" clId="{688C4339-8992-4B19-8799-927A909C1B43}" dt="2021-02-03T14:46:23.543" v="641" actId="478"/>
          <ac:spMkLst>
            <pc:docMk/>
            <pc:sldMk cId="423446692" sldId="265"/>
            <ac:spMk id="60" creationId="{56A7FBA5-9152-453D-A18E-71448C2715C3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4" creationId="{8AC69619-72FB-48AC-8774-F6E94022A04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65" creationId="{B9D3D756-1445-457C-9BB9-7E62D0609FA1}"/>
          </ac:spMkLst>
        </pc:spChg>
        <pc:spChg chg="del">
          <ac:chgData name="Jenefer Silva Monteiro" userId="bb9653d8-75ff-41bd-8c0e-aae66cfce529" providerId="ADAL" clId="{688C4339-8992-4B19-8799-927A909C1B43}" dt="2021-02-03T14:44:56.491" v="622" actId="478"/>
          <ac:spMkLst>
            <pc:docMk/>
            <pc:sldMk cId="423446692" sldId="265"/>
            <ac:spMk id="67" creationId="{185E5279-25CE-4CC3-A94C-9B65C74C127E}"/>
          </ac:spMkLst>
        </pc:spChg>
        <pc:spChg chg="del mod">
          <ac:chgData name="Jenefer Silva Monteiro" userId="bb9653d8-75ff-41bd-8c0e-aae66cfce529" providerId="ADAL" clId="{688C4339-8992-4B19-8799-927A909C1B43}" dt="2021-02-03T14:46:37.901" v="644" actId="478"/>
          <ac:spMkLst>
            <pc:docMk/>
            <pc:sldMk cId="423446692" sldId="265"/>
            <ac:spMk id="70" creationId="{F6C03AF9-3085-4F25-8AA1-88061B8FD4F7}"/>
          </ac:spMkLst>
        </pc:spChg>
        <pc:spChg chg="del mod">
          <ac:chgData name="Jenefer Silva Monteiro" userId="bb9653d8-75ff-41bd-8c0e-aae66cfce529" providerId="ADAL" clId="{688C4339-8992-4B19-8799-927A909C1B43}" dt="2021-02-03T14:46:10.178" v="638" actId="478"/>
          <ac:spMkLst>
            <pc:docMk/>
            <pc:sldMk cId="423446692" sldId="265"/>
            <ac:spMk id="71" creationId="{D76D7F68-2F20-41E1-9520-19EB315AF78E}"/>
          </ac:spMkLst>
        </pc:spChg>
        <pc:spChg chg="mod">
          <ac:chgData name="Jenefer Silva Monteiro" userId="bb9653d8-75ff-41bd-8c0e-aae66cfce529" providerId="ADAL" clId="{688C4339-8992-4B19-8799-927A909C1B43}" dt="2021-02-03T14:27:20.705" v="545" actId="1076"/>
          <ac:spMkLst>
            <pc:docMk/>
            <pc:sldMk cId="423446692" sldId="265"/>
            <ac:spMk id="73" creationId="{A0FADB98-360C-4CEA-9452-BDED6345A69F}"/>
          </ac:spMkLst>
        </pc:spChg>
        <pc:spChg chg="del mod">
          <ac:chgData name="Jenefer Silva Monteiro" userId="bb9653d8-75ff-41bd-8c0e-aae66cfce529" providerId="ADAL" clId="{688C4339-8992-4B19-8799-927A909C1B43}" dt="2021-02-03T14:47:01.180" v="645" actId="478"/>
          <ac:spMkLst>
            <pc:docMk/>
            <pc:sldMk cId="423446692" sldId="265"/>
            <ac:spMk id="75" creationId="{0CB5156A-EE5D-484E-B7BA-40964C9B4712}"/>
          </ac:spMkLst>
        </pc:spChg>
        <pc:spChg chg="mod">
          <ac:chgData name="Jenefer Silva Monteiro" userId="bb9653d8-75ff-41bd-8c0e-aae66cfce529" providerId="ADAL" clId="{688C4339-8992-4B19-8799-927A909C1B43}" dt="2021-02-03T14:32:42.369" v="574" actId="103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688C4339-8992-4B19-8799-927A909C1B43}" dt="2021-02-03T14:13:18.249" v="472" actId="2057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688C4339-8992-4B19-8799-927A909C1B43}" dt="2021-02-03T14:13:23.179" v="473" actId="20577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688C4339-8992-4B19-8799-927A909C1B43}" dt="2021-02-03T14:13:25.784" v="474" actId="20577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688C4339-8992-4B19-8799-927A909C1B43}" dt="2021-02-03T14:13:29.181" v="475" actId="20577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688C4339-8992-4B19-8799-927A909C1B43}" dt="2021-02-03T14:13:31.979" v="476" actId="20577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688C4339-8992-4B19-8799-927A909C1B43}" dt="2021-02-03T14:13:36.041" v="477" actId="2057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688C4339-8992-4B19-8799-927A909C1B43}" dt="2021-02-03T14:31:57.935" v="570" actId="20577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688C4339-8992-4B19-8799-927A909C1B43}" dt="2021-02-03T14:47:22.835" v="650" actId="478"/>
          <ac:spMkLst>
            <pc:docMk/>
            <pc:sldMk cId="423446692" sldId="265"/>
            <ac:spMk id="85" creationId="{750BE857-D415-4ABD-A45A-0104B7CEAB4D}"/>
          </ac:spMkLst>
        </pc:spChg>
        <pc:spChg chg="mod">
          <ac:chgData name="Jenefer Silva Monteiro" userId="bb9653d8-75ff-41bd-8c0e-aae66cfce529" providerId="ADAL" clId="{688C4339-8992-4B19-8799-927A909C1B43}" dt="2021-02-03T14:36:52.322" v="587" actId="20577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688C4339-8992-4B19-8799-927A909C1B43}" dt="2021-02-03T14:38:14.735" v="597" actId="20577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688C4339-8992-4B19-8799-927A909C1B43}" dt="2021-02-03T14:41:46.088" v="608" actId="20577"/>
          <ac:spMkLst>
            <pc:docMk/>
            <pc:sldMk cId="423446692" sldId="265"/>
            <ac:spMk id="88" creationId="{427B131E-A29C-4598-B320-BDD1605DBCD1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89" creationId="{F2C6EF4B-5FEE-440F-A0FE-D6B6C4277B69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0" creationId="{394C16C4-B965-4A62-A3F0-DFCB7378F3B3}"/>
          </ac:spMkLst>
        </pc:spChg>
        <pc:spChg chg="add del">
          <ac:chgData name="Jenefer Silva Monteiro" userId="bb9653d8-75ff-41bd-8c0e-aae66cfce529" providerId="ADAL" clId="{688C4339-8992-4B19-8799-927A909C1B43}" dt="2021-02-03T14:45:15.641" v="625" actId="478"/>
          <ac:spMkLst>
            <pc:docMk/>
            <pc:sldMk cId="423446692" sldId="265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12:48.333" v="468" actId="478"/>
          <ac:spMkLst>
            <pc:docMk/>
            <pc:sldMk cId="423446692" sldId="265"/>
            <ac:spMk id="92" creationId="{586B87C2-55D2-429C-861E-66D91AB81A6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688C4339-8992-4B19-8799-927A909C1B43}" dt="2021-02-03T14:27:11.014" v="544" actId="14100"/>
          <ac:spMkLst>
            <pc:docMk/>
            <pc:sldMk cId="423446692" sldId="265"/>
            <ac:spMk id="96" creationId="{AC2EB446-4761-4702-BCD1-0242080E9E4D}"/>
          </ac:spMkLst>
        </pc:spChg>
        <pc:spChg chg="del mod">
          <ac:chgData name="Jenefer Silva Monteiro" userId="bb9653d8-75ff-41bd-8c0e-aae66cfce529" providerId="ADAL" clId="{688C4339-8992-4B19-8799-927A909C1B43}" dt="2021-02-03T14:47:29.621" v="652" actId="478"/>
          <ac:spMkLst>
            <pc:docMk/>
            <pc:sldMk cId="423446692" sldId="265"/>
            <ac:spMk id="97" creationId="{25FBCB2B-E8A6-4557-AEBB-EBBAA787BA5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98" creationId="{EC2FD8AF-E116-4BD7-AB43-92374C8A18C3}"/>
          </ac:spMkLst>
        </pc:spChg>
        <pc:spChg chg="mod">
          <ac:chgData name="Jenefer Silva Monteiro" userId="bb9653d8-75ff-41bd-8c0e-aae66cfce529" providerId="ADAL" clId="{688C4339-8992-4B19-8799-927A909C1B43}" dt="2021-02-03T14:38:49.914" v="599" actId="14100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688C4339-8992-4B19-8799-927A909C1B43}" dt="2021-02-03T14:35:18.830" v="579" actId="1076"/>
          <ac:spMkLst>
            <pc:docMk/>
            <pc:sldMk cId="423446692" sldId="265"/>
            <ac:spMk id="100" creationId="{DDD4C224-0EFB-4C5B-BBA2-2912CA0C8E1B}"/>
          </ac:spMkLst>
        </pc:spChg>
        <pc:spChg chg="del mod">
          <ac:chgData name="Jenefer Silva Monteiro" userId="bb9653d8-75ff-41bd-8c0e-aae66cfce529" providerId="ADAL" clId="{688C4339-8992-4B19-8799-927A909C1B43}" dt="2021-02-03T14:47:13.134" v="647" actId="478"/>
          <ac:spMkLst>
            <pc:docMk/>
            <pc:sldMk cId="423446692" sldId="265"/>
            <ac:spMk id="101" creationId="{79D6B91D-1143-43D9-902A-EF0A0C0FD398}"/>
          </ac:spMkLst>
        </pc:spChg>
        <pc:spChg chg="del mod">
          <ac:chgData name="Jenefer Silva Monteiro" userId="bb9653d8-75ff-41bd-8c0e-aae66cfce529" providerId="ADAL" clId="{688C4339-8992-4B19-8799-927A909C1B43}" dt="2021-02-03T14:47:19.158" v="649" actId="478"/>
          <ac:spMkLst>
            <pc:docMk/>
            <pc:sldMk cId="423446692" sldId="265"/>
            <ac:spMk id="102" creationId="{4B493EC7-F650-462C-810E-86BEAABA983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688C4339-8992-4B19-8799-927A909C1B43}" dt="2021-02-03T14:14:54.794" v="493" actId="1037"/>
          <ac:spMkLst>
            <pc:docMk/>
            <pc:sldMk cId="423446692" sldId="265"/>
            <ac:spMk id="104" creationId="{3CB81CD6-0FE4-413D-9A3C-DF6034D77578}"/>
          </ac:spMkLst>
        </pc:spChg>
        <pc:spChg chg="del mod">
          <ac:chgData name="Jenefer Silva Monteiro" userId="bb9653d8-75ff-41bd-8c0e-aae66cfce529" providerId="ADAL" clId="{688C4339-8992-4B19-8799-927A909C1B43}" dt="2021-02-03T14:45:48.439" v="632" actId="478"/>
          <ac:spMkLst>
            <pc:docMk/>
            <pc:sldMk cId="423446692" sldId="265"/>
            <ac:spMk id="105" creationId="{731731A2-5E16-4FA4-893A-A67C5B72281D}"/>
          </ac:spMkLst>
        </pc:spChg>
        <pc:spChg chg="mod">
          <ac:chgData name="Jenefer Silva Monteiro" userId="bb9653d8-75ff-41bd-8c0e-aae66cfce529" providerId="ADAL" clId="{688C4339-8992-4B19-8799-927A909C1B43}" dt="2021-02-03T14:36:00.865" v="582" actId="1038"/>
          <ac:spMkLst>
            <pc:docMk/>
            <pc:sldMk cId="423446692" sldId="265"/>
            <ac:spMk id="106" creationId="{6D259A21-2F12-4DDC-AEB7-A3FB3E4B1CA6}"/>
          </ac:spMkLst>
        </pc:spChg>
        <pc:spChg chg="del mod">
          <ac:chgData name="Jenefer Silva Monteiro" userId="bb9653d8-75ff-41bd-8c0e-aae66cfce529" providerId="ADAL" clId="{688C4339-8992-4B19-8799-927A909C1B43}" dt="2021-02-03T14:46:06.313" v="637" actId="478"/>
          <ac:spMkLst>
            <pc:docMk/>
            <pc:sldMk cId="423446692" sldId="265"/>
            <ac:spMk id="107" creationId="{8589FECF-C012-4571-B215-D728C680F25C}"/>
          </ac:spMkLst>
        </pc:spChg>
        <pc:spChg chg="mod">
          <ac:chgData name="Jenefer Silva Monteiro" userId="bb9653d8-75ff-41bd-8c0e-aae66cfce529" providerId="ADAL" clId="{688C4339-8992-4B19-8799-927A909C1B43}" dt="2021-02-03T14:15:47.280" v="498" actId="103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688C4339-8992-4B19-8799-927A909C1B43}" dt="2021-02-03T14:36:14.809" v="584" actId="1038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688C4339-8992-4B19-8799-927A909C1B43}" dt="2021-02-03T14:31:23.812" v="565" actId="1076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688C4339-8992-4B19-8799-927A909C1B43}" dt="2021-02-03T14:31:14.629" v="564" actId="1037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688C4339-8992-4B19-8799-927A909C1B43}" dt="2021-02-03T14:27:01.848" v="543" actId="14100"/>
          <ac:spMkLst>
            <pc:docMk/>
            <pc:sldMk cId="423446692" sldId="265"/>
            <ac:spMk id="112" creationId="{27FCF7C2-5805-4729-9513-16646D536410}"/>
          </ac:spMkLst>
        </pc:spChg>
        <pc:spChg chg="del mod">
          <ac:chgData name="Jenefer Silva Monteiro" userId="bb9653d8-75ff-41bd-8c0e-aae66cfce529" providerId="ADAL" clId="{688C4339-8992-4B19-8799-927A909C1B43}" dt="2021-02-03T14:45:55.258" v="634" actId="478"/>
          <ac:spMkLst>
            <pc:docMk/>
            <pc:sldMk cId="423446692" sldId="265"/>
            <ac:spMk id="113" creationId="{8D1E5FFE-6427-42E6-80AF-41D7FCF1B61C}"/>
          </ac:spMkLst>
        </pc:spChg>
        <pc:spChg chg="mod">
          <ac:chgData name="Jenefer Silva Monteiro" userId="bb9653d8-75ff-41bd-8c0e-aae66cfce529" providerId="ADAL" clId="{688C4339-8992-4B19-8799-927A909C1B43}" dt="2021-02-03T14:30:48.228" v="559" actId="14100"/>
          <ac:spMkLst>
            <pc:docMk/>
            <pc:sldMk cId="423446692" sldId="265"/>
            <ac:spMk id="114" creationId="{0FE7494A-B778-4D21-B641-7997D3812217}"/>
          </ac:spMkLst>
        </pc:spChg>
        <pc:spChg chg="del mod">
          <ac:chgData name="Jenefer Silva Monteiro" userId="bb9653d8-75ff-41bd-8c0e-aae66cfce529" providerId="ADAL" clId="{688C4339-8992-4B19-8799-927A909C1B43}" dt="2021-02-03T14:47:25.520" v="651" actId="478"/>
          <ac:spMkLst>
            <pc:docMk/>
            <pc:sldMk cId="423446692" sldId="265"/>
            <ac:spMk id="115" creationId="{FE7373BB-16B9-4E5D-A8AB-B57B5FE3C7C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688C4339-8992-4B19-8799-927A909C1B43}" dt="2021-02-03T14:37:43.568" v="594" actId="1035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3" creationId="{2351F9E4-0B0A-4B64-B176-144CB6633601}"/>
          </ac:spMkLst>
        </pc:spChg>
        <pc:spChg chg="del mod">
          <ac:chgData name="Jenefer Silva Monteiro" userId="bb9653d8-75ff-41bd-8c0e-aae66cfce529" providerId="ADAL" clId="{688C4339-8992-4B19-8799-927A909C1B43}" dt="2021-02-03T14:46:17.461" v="640" actId="478"/>
          <ac:spMkLst>
            <pc:docMk/>
            <pc:sldMk cId="423446692" sldId="265"/>
            <ac:spMk id="124" creationId="{83EB71EC-D531-4063-8C10-4B9720FB458C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688C4339-8992-4B19-8799-927A909C1B43}" dt="2021-02-03T14:34:18.604" v="575" actId="1037"/>
          <ac:spMkLst>
            <pc:docMk/>
            <pc:sldMk cId="423446692" sldId="265"/>
            <ac:spMk id="126" creationId="{5A0312D3-B705-4A49-A7D8-E18F04069306}"/>
          </ac:spMkLst>
        </pc:spChg>
        <pc:spChg chg="del mod">
          <ac:chgData name="Jenefer Silva Monteiro" userId="bb9653d8-75ff-41bd-8c0e-aae66cfce529" providerId="ADAL" clId="{688C4339-8992-4B19-8799-927A909C1B43}" dt="2021-02-03T14:47:15.940" v="648" actId="478"/>
          <ac:spMkLst>
            <pc:docMk/>
            <pc:sldMk cId="423446692" sldId="265"/>
            <ac:spMk id="127" creationId="{74333999-794D-4ECE-8D3D-D85AFA725DFE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688C4339-8992-4B19-8799-927A909C1B43}" dt="2021-02-03T14:34:46.900" v="577" actId="103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688C4339-8992-4B19-8799-927A909C1B43}" dt="2021-02-03T14:28:38.757" v="556" actId="207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688C4339-8992-4B19-8799-927A909C1B43}" dt="2021-02-03T14:35:04.661" v="578" actId="107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3" creationId="{34242870-E45C-497D-A243-54B99A74D82D}"/>
          </ac:spMkLst>
        </pc:spChg>
        <pc:spChg chg="del mod">
          <ac:chgData name="Jenefer Silva Monteiro" userId="bb9653d8-75ff-41bd-8c0e-aae66cfce529" providerId="ADAL" clId="{688C4339-8992-4B19-8799-927A909C1B43}" dt="2021-02-03T14:46:13.617" v="639" actId="478"/>
          <ac:spMkLst>
            <pc:docMk/>
            <pc:sldMk cId="423446692" sldId="265"/>
            <ac:spMk id="134" creationId="{F9222559-2CBF-478D-BDFE-8A5DE4BC6B92}"/>
          </ac:spMkLst>
        </pc:spChg>
        <pc:spChg chg="mod">
          <ac:chgData name="Jenefer Silva Monteiro" userId="bb9653d8-75ff-41bd-8c0e-aae66cfce529" providerId="ADAL" clId="{688C4339-8992-4B19-8799-927A909C1B43}" dt="2021-02-03T14:16:12.592" v="501" actId="14100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688C4339-8992-4B19-8799-927A909C1B43}" dt="2021-02-03T14:13:02.347" v="470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688C4339-8992-4B19-8799-927A909C1B43}" dt="2021-02-03T14:25:11.780" v="521" actId="1076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688C4339-8992-4B19-8799-927A909C1B43}" dt="2021-02-03T14:28:50.244" v="557" actId="1076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688C4339-8992-4B19-8799-927A909C1B43}" dt="2021-02-03T14:13:53.193" v="479" actId="1076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688C4339-8992-4B19-8799-927A909C1B43}" dt="2021-02-03T14:14:18.565" v="484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688C4339-8992-4B19-8799-927A909C1B43}" dt="2021-02-03T14:15:14.317" v="495" actId="1076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688C4339-8992-4B19-8799-927A909C1B43}" dt="2021-02-03T14:27:25.206" v="546" actId="1076"/>
          <ac:spMkLst>
            <pc:docMk/>
            <pc:sldMk cId="423446692" sldId="265"/>
            <ac:spMk id="145" creationId="{374EEEE8-53D2-45A3-9BF5-4AEB6CBDB738}"/>
          </ac:spMkLst>
        </pc:spChg>
        <pc:spChg chg="add mod">
          <ac:chgData name="Jenefer Silva Monteiro" userId="bb9653d8-75ff-41bd-8c0e-aae66cfce529" providerId="ADAL" clId="{688C4339-8992-4B19-8799-927A909C1B43}" dt="2021-02-03T14:43:46.524" v="615" actId="20577"/>
          <ac:spMkLst>
            <pc:docMk/>
            <pc:sldMk cId="423446692" sldId="265"/>
            <ac:spMk id="146" creationId="{E1EB6FE9-E4AB-44EC-AC93-BE5B68C148B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48" creationId="{F6CBFB1C-DCC8-478B-83AB-DC13552217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1" creationId="{3E784728-A3A8-486D-885E-ECC69803BA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2" creationId="{38C254B6-D9E4-4D42-BC2B-9A40D5B8EAC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3" creationId="{7CE956BA-B259-465B-B6CA-B207AFF6A88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4" creationId="{2C19788D-9BDC-4C42-BD8D-29F1D571F6F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5" creationId="{8145C59B-A831-43F8-BFEB-6CA2FD60C62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6" creationId="{B4114A50-1087-474F-BC96-3332A1D74C8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7" creationId="{45789361-D519-472A-8698-7FBD1724EBD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8" creationId="{8536746D-DFE5-4032-A3B2-4A7BFDE255E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59" creationId="{7A45F4CC-2E8A-439C-AA41-3A568D2A7A1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0" creationId="{CB88CC6B-736F-406A-9D6A-9E4C6EB664A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1" creationId="{36B50A48-83B6-45D7-9AEF-3BA8290947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2" creationId="{7813971E-4C34-4B74-9332-DE6DA793A05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3" creationId="{09917FF2-B672-4D4D-925E-4E80469B514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4" creationId="{6683CD2B-0C51-4E66-9020-2D102E9294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5" creationId="{9DF4D369-2878-4CDD-9776-6F1B23562F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6" creationId="{AF9746A9-E94D-45CF-A5AA-82A7F9D949C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7" creationId="{D6157B00-8CAB-4386-9CA5-AD8D957B2E3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8" creationId="{4CD2ED00-E6AF-43D0-BE48-8B1AC212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69" creationId="{AD3F4F23-0E94-4655-BA4F-DFE318DD6DE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0" creationId="{8B47E4B5-1F8A-46FE-8A8C-24DA3C1646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1" creationId="{0073395D-3233-453F-9456-6888BD15E83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2" creationId="{7C5A1021-7909-4A9F-BCB5-638993DD592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3" creationId="{538F13E5-08BA-4A49-8FF4-50CCDCC609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4" creationId="{157DFB91-A7DD-465A-818B-B0B3F2AEFF9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5" creationId="{ADF08520-B5E2-40E6-997E-5AB3654A3EA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6" creationId="{9010C135-B1C2-4844-9597-03C91E0A75F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7" creationId="{7F8328A8-7549-4B03-9A9B-C1C362C628E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8" creationId="{3D0A9FE3-FBE5-4020-B105-9473D697D11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79" creationId="{68957E4B-4FFB-4401-8D69-D391486C23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0" creationId="{94B5A0AA-036D-49B6-8CC3-072D5FA5FE6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1" creationId="{944EBC54-0F75-432C-A1AC-F392F0DBAD1D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2" creationId="{EA7C8AD3-485B-4795-BE40-ED8B075E993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3" creationId="{7272B2D7-3939-475F-A936-27B9EFDEF7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4" creationId="{70F3933B-DD42-4090-BD31-0065BBC69F9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5" creationId="{56C44DA4-F083-4488-8F30-6C9BB7A9FA3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6" creationId="{876CFC5E-35C4-4928-985B-BBFD7CA2930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7" creationId="{94DE4E13-B77F-4D26-ADC8-77DBA35849C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8" creationId="{10192F2F-1F4E-4EA2-812D-DA5D020F9E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89" creationId="{0AE341CB-9B79-46D0-8623-D7BFADC1DFA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0" creationId="{A7AE2399-50FA-4FA0-A815-6A5EA26BF2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1" creationId="{6407C08B-3CD5-47A2-AEE9-FDE0E6840F3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2" creationId="{5428210C-9D74-4144-A609-83FEAEDC428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3" creationId="{29B0F1BA-EF0A-44C1-B14C-85E111EA6A6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4" creationId="{84C4A47F-5B44-4D2F-9D0F-988F07CF7EC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5" creationId="{D26BCD02-8E97-4582-9C2B-FD9A142069F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6" creationId="{AE35243F-9E82-4FC6-A825-4CA21DF831B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7" creationId="{D68840CD-B9A9-4D95-A617-E198E959924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8" creationId="{B2A72404-D6F4-4D08-B651-99B75ED077F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199" creationId="{20F4C018-7217-4F96-A01F-CCF5D07A60D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0" creationId="{C58D2BA2-F076-45D9-8E20-6DFCBE6CB94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1" creationId="{5BF1ECD7-D166-4932-BFB2-80C25530B2D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3" creationId="{160F7914-4F7E-4847-BF95-97497318215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6" creationId="{BA7CEAA4-03B5-48F5-862F-2A1B688CEA0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7" creationId="{304C16DE-EAC6-45F4-8141-2211CB4F447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8" creationId="{F19EA176-ADC4-490D-BF56-3F14F98336B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09" creationId="{41B1A9E2-FB0D-4FB5-9C72-9B70AAC1927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0" creationId="{95165CA6-5C9D-4606-BE6C-43E432CCDD1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1" creationId="{B1D11500-13D8-4383-8507-64FCCE86ABF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2" creationId="{6097EA64-7754-454F-9C93-D9BE2A606A8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3" creationId="{9A126102-09E2-4646-942F-2329C1AFC0A0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4" creationId="{75EE5DB4-918E-4F5E-9B1D-4E84F5C57268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5" creationId="{E875D558-50DF-4264-A833-EB8875C5F50C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6" creationId="{A54E010B-C3BC-4095-B53F-04C28CCA85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7" creationId="{D32A14C9-3A3E-480D-A098-9AE045C01A6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8" creationId="{DA72D755-D543-4C29-BBE7-E8DC34D5D35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19" creationId="{6CC1B39A-3804-4887-839B-E1F0CC4B758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0" creationId="{A186BAC5-CCFE-472D-85FB-15AA330BD8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1" creationId="{B149B14C-76DD-4462-82B7-B0C35AF57A6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2" creationId="{8F7E880B-8DE3-4B4C-A59F-CC8308A14A9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3" creationId="{CC4D2970-5EF2-424E-A46D-45DFBE721B9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4" creationId="{E14A3C6C-7536-42F4-A121-C1514CD1A0A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5" creationId="{8EC79C05-D7A6-4682-AD24-737F62DF17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6" creationId="{A52FF52C-8FBB-4F53-99A3-DB407D02EBD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7" creationId="{60A84060-AA04-4ABB-970B-102BC598658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8" creationId="{CA74CB43-11E7-4A51-A455-6F401785DF6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29" creationId="{D6E1760A-1718-4B83-9019-C1CCC5059B0E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0" creationId="{454DDB20-9CC1-4B0B-9257-436D9A64268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1" creationId="{CCACAA9F-4786-4B6E-B3A6-FC32D31FFB0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2" creationId="{E66EE3F1-3B9C-4D9A-823A-D136EE5F849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3" creationId="{254D9175-9BF5-479C-8865-47147A7C1B8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4" creationId="{4E4DFB61-D5EB-427C-A219-3443F4B92DF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5" creationId="{C3EC58FA-11AF-48C2-87AB-B9ACFBD12E8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6" creationId="{3BC6EC2B-186C-477F-96A0-3A909871C0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7" creationId="{393EEBC0-E007-4BBD-8524-7B62704A2422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8" creationId="{0E835127-7118-4A0B-A277-4AB380F6144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39" creationId="{4CEC5560-E4C8-4ECE-A7ED-32167636468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0" creationId="{1B60C5F1-024B-49B9-87B0-68145CF3665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1" creationId="{9FA910FD-66BC-4F0D-97F1-3D1C7535D437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2" creationId="{198E13E1-2E62-4E8A-9005-0B102EF32BDF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3" creationId="{6DCEBB37-D2EF-45F7-B0EC-BDDAC7B7D404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4" creationId="{5B221299-CF4E-4800-BE12-35B37A3946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5" creationId="{AC43DFE3-664E-425C-9B72-A6CE72E124B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6" creationId="{94F9CC6E-381F-47A5-A43D-08D16D6C648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7" creationId="{D0732305-83B1-4857-854F-AE25B04FC44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8" creationId="{8242A3B6-2449-4C3B-AF6E-45EC0B6F69A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49" creationId="{BAC7DB69-D3FF-41F3-AD97-DACAF6E08FE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0" creationId="{8A807F28-D35B-4906-8C42-22BB65C111BA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1" creationId="{029D0DDD-E6C7-4664-9AA8-64DDBD920A7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2" creationId="{DCC354E4-EAE9-4C59-B0CB-6ED1B1075CD1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3" creationId="{CC761F79-B056-4711-909F-658B3A70458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4" creationId="{1F6CBB41-FB39-40B1-AF42-C88B812FBBF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5" creationId="{3B4E5E20-49BC-478A-9CF9-A1D63067BE9B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6" creationId="{EE133AA6-B0C1-4BFB-B850-C1955BE3A8E3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7" creationId="{57568D61-79C5-4FF4-97EB-F2DC28CB96C9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8" creationId="{21B55B12-E700-4E80-999E-497AEDD30B06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59" creationId="{08859153-3623-4481-A536-37D1BE195995}"/>
          </ac:spMkLst>
        </pc:spChg>
        <pc:spChg chg="mod">
          <ac:chgData name="Jenefer Silva Monteiro" userId="bb9653d8-75ff-41bd-8c0e-aae66cfce529" providerId="ADAL" clId="{688C4339-8992-4B19-8799-927A909C1B43}" dt="2021-02-03T14:45:26.213" v="627" actId="571"/>
          <ac:spMkLst>
            <pc:docMk/>
            <pc:sldMk cId="423446692" sldId="265"/>
            <ac:spMk id="260" creationId="{2AB6FD40-01EF-430C-A91F-A6E41E00E4B6}"/>
          </ac:spMkLst>
        </pc:spChg>
        <pc:spChg chg="add mod">
          <ac:chgData name="Jenefer Silva Monteiro" userId="bb9653d8-75ff-41bd-8c0e-aae66cfce529" providerId="ADAL" clId="{688C4339-8992-4B19-8799-927A909C1B43}" dt="2021-02-03T14:49:51.798" v="655" actId="20577"/>
          <ac:spMkLst>
            <pc:docMk/>
            <pc:sldMk cId="423446692" sldId="265"/>
            <ac:spMk id="261" creationId="{3F5401ED-AD91-4143-944C-29F7F6C5AC9C}"/>
          </ac:spMkLst>
        </pc:spChg>
        <pc:grpChg chg="mod">
          <ac:chgData name="Jenefer Silva Monteiro" userId="bb9653d8-75ff-41bd-8c0e-aae66cfce529" providerId="ADAL" clId="{688C4339-8992-4B19-8799-927A909C1B43}" dt="2021-02-03T14:39:03.786" v="601" actId="1076"/>
          <ac:grpSpMkLst>
            <pc:docMk/>
            <pc:sldMk cId="423446692" sldId="265"/>
            <ac:grpSpMk id="8" creationId="{75EECF9B-92AB-487D-9B44-7C1D1C7FB7A0}"/>
          </ac:grpSpMkLst>
        </pc:grpChg>
        <pc:grpChg chg="add del mod">
          <ac:chgData name="Jenefer Silva Monteiro" userId="bb9653d8-75ff-41bd-8c0e-aae66cfce529" providerId="ADAL" clId="{688C4339-8992-4B19-8799-927A909C1B43}" dt="2021-02-03T14:45:10.253" v="624" actId="478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688C4339-8992-4B19-8799-927A909C1B43}" dt="2021-02-03T14:13:02.347" v="470"/>
          <ac:grpSpMkLst>
            <pc:docMk/>
            <pc:sldMk cId="423446692" sldId="265"/>
            <ac:grpSpMk id="76" creationId="{4B84250D-4AE2-4C56-A18E-C5740F2047C9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7" creationId="{C67741DC-E522-4687-9BC1-5FA3FCAAA6C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49" creationId="{1DC7AADB-2FBF-4670-9F6D-F6CF14BAAAFD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150" creationId="{729E02E2-8A8F-4234-BE75-ECBCAA9A839B}"/>
          </ac:grpSpMkLst>
        </pc:grpChg>
        <pc:grpChg chg="add 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2" creationId="{07DEED41-D1A5-4A56-98AC-54AD5196C0D6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4" creationId="{7F53578B-0004-4085-83DB-DA681F58EF8C}"/>
          </ac:grpSpMkLst>
        </pc:grpChg>
        <pc:grpChg chg="mod">
          <ac:chgData name="Jenefer Silva Monteiro" userId="bb9653d8-75ff-41bd-8c0e-aae66cfce529" providerId="ADAL" clId="{688C4339-8992-4B19-8799-927A909C1B43}" dt="2021-02-03T14:45:26.213" v="627" actId="571"/>
          <ac:grpSpMkLst>
            <pc:docMk/>
            <pc:sldMk cId="423446692" sldId="265"/>
            <ac:grpSpMk id="205" creationId="{885EACA0-B902-4913-9EA8-D9E837265844}"/>
          </ac:grpSpMkLst>
        </pc:grpChg>
        <pc:picChg chg="mod">
          <ac:chgData name="Jenefer Silva Monteiro" userId="bb9653d8-75ff-41bd-8c0e-aae66cfce529" providerId="ADAL" clId="{688C4339-8992-4B19-8799-927A909C1B43}" dt="2021-02-03T14:27:49.086" v="550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688C4339-8992-4B19-8799-927A909C1B43}" dt="2021-02-03T14:52:38.126" v="67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688C4339-8992-4B19-8799-927A909C1B43}" dt="2021-02-03T14:52:38.126" v="67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add mod">
        <pc:chgData name="Jenefer Silva Monteiro" userId="bb9653d8-75ff-41bd-8c0e-aae66cfce529" providerId="ADAL" clId="{688C4339-8992-4B19-8799-927A909C1B43}" dt="2021-02-03T13:21:20.644" v="372" actId="1076"/>
        <pc:sldMkLst>
          <pc:docMk/>
          <pc:sldMk cId="4074472068" sldId="267"/>
        </pc:sldMkLst>
        <pc:spChg chg="del">
          <ac:chgData name="Jenefer Silva Monteiro" userId="bb9653d8-75ff-41bd-8c0e-aae66cfce529" providerId="ADAL" clId="{688C4339-8992-4B19-8799-927A909C1B43}" dt="2021-02-03T13:08:39.347" v="325" actId="478"/>
          <ac:spMkLst>
            <pc:docMk/>
            <pc:sldMk cId="4074472068" sldId="26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688C4339-8992-4B19-8799-927A909C1B43}" dt="2021-02-03T13:10:04.679" v="333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688C4339-8992-4B19-8799-927A909C1B43}" dt="2021-02-03T13:21:04.795" v="369" actId="1076"/>
          <ac:picMkLst>
            <pc:docMk/>
            <pc:sldMk cId="4074472068" sldId="267"/>
            <ac:picMk id="7" creationId="{002C5C24-3262-4E59-8E76-E3F8DB6A36DB}"/>
          </ac:picMkLst>
        </pc:picChg>
        <pc:picChg chg="mod">
          <ac:chgData name="Jenefer Silva Monteiro" userId="bb9653d8-75ff-41bd-8c0e-aae66cfce529" providerId="ADAL" clId="{688C4339-8992-4B19-8799-927A909C1B43}" dt="2021-02-03T13:21:10.966" v="370" actId="1076"/>
          <ac:picMkLst>
            <pc:docMk/>
            <pc:sldMk cId="4074472068" sldId="267"/>
            <ac:picMk id="8" creationId="{34616A46-BF24-4D95-A8D4-DB821FD61090}"/>
          </ac:picMkLst>
        </pc:picChg>
        <pc:picChg chg="mod">
          <ac:chgData name="Jenefer Silva Monteiro" userId="bb9653d8-75ff-41bd-8c0e-aae66cfce529" providerId="ADAL" clId="{688C4339-8992-4B19-8799-927A909C1B43}" dt="2021-02-03T13:21:15.734" v="371" actId="1076"/>
          <ac:picMkLst>
            <pc:docMk/>
            <pc:sldMk cId="4074472068" sldId="267"/>
            <ac:picMk id="9" creationId="{ED39AAEB-A25D-4174-8A18-EA8394812DDB}"/>
          </ac:picMkLst>
        </pc:picChg>
        <pc:picChg chg="mod">
          <ac:chgData name="Jenefer Silva Monteiro" userId="bb9653d8-75ff-41bd-8c0e-aae66cfce529" providerId="ADAL" clId="{688C4339-8992-4B19-8799-927A909C1B43}" dt="2021-02-03T13:21:20.644" v="372" actId="1076"/>
          <ac:picMkLst>
            <pc:docMk/>
            <pc:sldMk cId="4074472068" sldId="267"/>
            <ac:picMk id="10" creationId="{9DA44ABD-C2F5-4360-BB1B-B7274D2B8A49}"/>
          </ac:picMkLst>
        </pc:picChg>
      </pc:sldChg>
      <pc:sldChg chg="delSp modSp add mod">
        <pc:chgData name="Jenefer Silva Monteiro" userId="bb9653d8-75ff-41bd-8c0e-aae66cfce529" providerId="ADAL" clId="{688C4339-8992-4B19-8799-927A909C1B43}" dt="2021-02-03T14:00:41.905" v="431" actId="29295"/>
        <pc:sldMkLst>
          <pc:docMk/>
          <pc:sldMk cId="933055298" sldId="268"/>
        </pc:sldMkLst>
        <pc:spChg chg="del">
          <ac:chgData name="Jenefer Silva Monteiro" userId="bb9653d8-75ff-41bd-8c0e-aae66cfce529" providerId="ADAL" clId="{688C4339-8992-4B19-8799-927A909C1B43}" dt="2021-02-03T13:58:41.681" v="424" actId="478"/>
          <ac:spMkLst>
            <pc:docMk/>
            <pc:sldMk cId="933055298" sldId="268"/>
            <ac:spMk id="4" creationId="{FB5148DF-8674-43BA-A61F-BDEBB1BF2909}"/>
          </ac:spMkLst>
        </pc:spChg>
        <pc:spChg chg="del">
          <ac:chgData name="Jenefer Silva Monteiro" userId="bb9653d8-75ff-41bd-8c0e-aae66cfce529" providerId="ADAL" clId="{688C4339-8992-4B19-8799-927A909C1B43}" dt="2021-02-03T13:58:40.936" v="423" actId="478"/>
          <ac:spMkLst>
            <pc:docMk/>
            <pc:sldMk cId="933055298" sldId="268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3:58:44.390" v="425" actId="478"/>
          <ac:spMkLst>
            <pc:docMk/>
            <pc:sldMk cId="933055298" sldId="268"/>
            <ac:spMk id="10" creationId="{5101D0CF-13E3-47AC-951E-5CB4C06EFB08}"/>
          </ac:spMkLst>
        </pc:spChg>
        <pc:picChg chg="mod">
          <ac:chgData name="Jenefer Silva Monteiro" userId="bb9653d8-75ff-41bd-8c0e-aae66cfce529" providerId="ADAL" clId="{688C4339-8992-4B19-8799-927A909C1B43}" dt="2021-02-03T14:00:41.905" v="431" actId="29295"/>
          <ac:picMkLst>
            <pc:docMk/>
            <pc:sldMk cId="933055298" sldId="268"/>
            <ac:picMk id="2" creationId="{597EB063-A10C-4BB5-A7C9-546D28D08E44}"/>
          </ac:picMkLst>
        </pc:picChg>
        <pc:picChg chg="mod">
          <ac:chgData name="Jenefer Silva Monteiro" userId="bb9653d8-75ff-41bd-8c0e-aae66cfce529" providerId="ADAL" clId="{688C4339-8992-4B19-8799-927A909C1B43}" dt="2021-02-03T13:59:04.504" v="429" actId="1076"/>
          <ac:picMkLst>
            <pc:docMk/>
            <pc:sldMk cId="933055298" sldId="268"/>
            <ac:picMk id="8" creationId="{FA80E2A3-6FCB-4775-B38C-86BF885AE86B}"/>
          </ac:picMkLst>
        </pc:picChg>
      </pc:sldChg>
      <pc:sldChg chg="addSp delSp modSp add mod ord">
        <pc:chgData name="Jenefer Silva Monteiro" userId="bb9653d8-75ff-41bd-8c0e-aae66cfce529" providerId="ADAL" clId="{688C4339-8992-4B19-8799-927A909C1B43}" dt="2021-02-03T14:52:02.002" v="670" actId="1076"/>
        <pc:sldMkLst>
          <pc:docMk/>
          <pc:sldMk cId="3638399403" sldId="269"/>
        </pc:sldMkLst>
        <pc:spChg chg="mod">
          <ac:chgData name="Jenefer Silva Monteiro" userId="bb9653d8-75ff-41bd-8c0e-aae66cfce529" providerId="ADAL" clId="{688C4339-8992-4B19-8799-927A909C1B43}" dt="2021-02-03T14:52:02.002" v="670" actId="1076"/>
          <ac:spMkLst>
            <pc:docMk/>
            <pc:sldMk cId="3638399403" sldId="269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688C4339-8992-4B19-8799-927A909C1B43}" dt="2021-02-03T14:01:27.014" v="437" actId="478"/>
          <ac:spMkLst>
            <pc:docMk/>
            <pc:sldMk cId="3638399403" sldId="269"/>
            <ac:spMk id="89" creationId="{F2C6EF4B-5FEE-440F-A0FE-D6B6C4277B69}"/>
          </ac:spMkLst>
        </pc:spChg>
        <pc:spChg chg="del">
          <ac:chgData name="Jenefer Silva Monteiro" userId="bb9653d8-75ff-41bd-8c0e-aae66cfce529" providerId="ADAL" clId="{688C4339-8992-4B19-8799-927A909C1B43}" dt="2021-02-03T14:01:29.729" v="438" actId="478"/>
          <ac:spMkLst>
            <pc:docMk/>
            <pc:sldMk cId="3638399403" sldId="269"/>
            <ac:spMk id="90" creationId="{394C16C4-B965-4A62-A3F0-DFCB7378F3B3}"/>
          </ac:spMkLst>
        </pc:spChg>
        <pc:spChg chg="del">
          <ac:chgData name="Jenefer Silva Monteiro" userId="bb9653d8-75ff-41bd-8c0e-aae66cfce529" providerId="ADAL" clId="{688C4339-8992-4B19-8799-927A909C1B43}" dt="2021-02-03T14:01:31.219" v="439" actId="478"/>
          <ac:spMkLst>
            <pc:docMk/>
            <pc:sldMk cId="3638399403" sldId="269"/>
            <ac:spMk id="91" creationId="{3EC3AA82-B9EC-44A2-8934-7BD1DE38E212}"/>
          </ac:spMkLst>
        </pc:spChg>
        <pc:spChg chg="del">
          <ac:chgData name="Jenefer Silva Monteiro" userId="bb9653d8-75ff-41bd-8c0e-aae66cfce529" providerId="ADAL" clId="{688C4339-8992-4B19-8799-927A909C1B43}" dt="2021-02-03T14:01:25.297" v="436" actId="478"/>
          <ac:spMkLst>
            <pc:docMk/>
            <pc:sldMk cId="3638399403" sldId="269"/>
            <ac:spMk id="92" creationId="{586B87C2-55D2-429C-861E-66D91AB81A60}"/>
          </ac:spMkLst>
        </pc:spChg>
        <pc:grpChg chg="del">
          <ac:chgData name="Jenefer Silva Monteiro" userId="bb9653d8-75ff-41bd-8c0e-aae66cfce529" providerId="ADAL" clId="{688C4339-8992-4B19-8799-927A909C1B43}" dt="2021-02-03T14:01:18.319" v="433" actId="478"/>
          <ac:grpSpMkLst>
            <pc:docMk/>
            <pc:sldMk cId="3638399403" sldId="269"/>
            <ac:grpSpMk id="8" creationId="{75EECF9B-92AB-487D-9B44-7C1D1C7FB7A0}"/>
          </ac:grpSpMkLst>
        </pc:grpChg>
        <pc:picChg chg="add del mod">
          <ac:chgData name="Jenefer Silva Monteiro" userId="bb9653d8-75ff-41bd-8c0e-aae66cfce529" providerId="ADAL" clId="{688C4339-8992-4B19-8799-927A909C1B43}" dt="2021-02-03T14:02:40.856" v="454" actId="29295"/>
          <ac:picMkLst>
            <pc:docMk/>
            <pc:sldMk cId="3638399403" sldId="269"/>
            <ac:picMk id="2" creationId="{597EB063-A10C-4BB5-A7C9-546D28D08E44}"/>
          </ac:picMkLst>
        </pc:picChg>
      </pc:sldChg>
    </pc:docChg>
  </pc:docChgLst>
  <pc:docChgLst>
    <pc:chgData name="Jenefer Silva Monteiro" userId="bb9653d8-75ff-41bd-8c0e-aae66cfce529" providerId="ADAL" clId="{291FC0B1-63F2-40CB-A903-F635C0E542E6}"/>
    <pc:docChg chg="undo custSel delSld modSld">
      <pc:chgData name="Jenefer Silva Monteiro" userId="bb9653d8-75ff-41bd-8c0e-aae66cfce529" providerId="ADAL" clId="{291FC0B1-63F2-40CB-A903-F635C0E542E6}" dt="2021-02-04T12:58:04.290" v="455" actId="20577"/>
      <pc:docMkLst>
        <pc:docMk/>
      </pc:docMkLst>
      <pc:sldChg chg="addSp modSp mod">
        <pc:chgData name="Jenefer Silva Monteiro" userId="bb9653d8-75ff-41bd-8c0e-aae66cfce529" providerId="ADAL" clId="{291FC0B1-63F2-40CB-A903-F635C0E542E6}" dt="2021-02-03T17:29:45.293" v="91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291FC0B1-63F2-40CB-A903-F635C0E542E6}" dt="2021-02-03T17:25:50.392" v="73" actId="1076"/>
          <ac:spMkLst>
            <pc:docMk/>
            <pc:sldMk cId="1588459644" sldId="257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291FC0B1-63F2-40CB-A903-F635C0E542E6}" dt="2021-02-03T17:29:45.293" v="91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291FC0B1-63F2-40CB-A903-F635C0E542E6}" dt="2021-02-03T16:56:35.404" v="19" actId="207"/>
        <pc:sldMkLst>
          <pc:docMk/>
          <pc:sldMk cId="1836062072" sldId="258"/>
        </pc:sldMkLst>
        <pc:spChg chg="mod">
          <ac:chgData name="Jenefer Silva Monteiro" userId="bb9653d8-75ff-41bd-8c0e-aae66cfce529" providerId="ADAL" clId="{291FC0B1-63F2-40CB-A903-F635C0E542E6}" dt="2021-02-03T16:56:32.443" v="18" actId="20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291FC0B1-63F2-40CB-A903-F635C0E542E6}" dt="2021-02-03T16:56:35.404" v="19" actId="207"/>
          <ac:spMkLst>
            <pc:docMk/>
            <pc:sldMk cId="1836062072" sldId="258"/>
            <ac:spMk id="11" creationId="{EB2E4B96-223B-4B6B-A5BB-5BEEA5AFBC59}"/>
          </ac:spMkLst>
        </pc:spChg>
      </pc:sldChg>
      <pc:sldChg chg="addSp delSp modSp mod">
        <pc:chgData name="Jenefer Silva Monteiro" userId="bb9653d8-75ff-41bd-8c0e-aae66cfce529" providerId="ADAL" clId="{291FC0B1-63F2-40CB-A903-F635C0E542E6}" dt="2021-02-03T17:25:11.925" v="65" actId="113"/>
        <pc:sldMkLst>
          <pc:docMk/>
          <pc:sldMk cId="1282345958" sldId="259"/>
        </pc:sldMkLst>
        <pc:spChg chg="mod">
          <ac:chgData name="Jenefer Silva Monteiro" userId="bb9653d8-75ff-41bd-8c0e-aae66cfce529" providerId="ADAL" clId="{291FC0B1-63F2-40CB-A903-F635C0E542E6}" dt="2021-02-03T17:25:11.925" v="65" actId="113"/>
          <ac:spMkLst>
            <pc:docMk/>
            <pc:sldMk cId="1282345958" sldId="259"/>
            <ac:spMk id="6" creationId="{BA76F36E-C267-4441-9D2E-AA92CA8C9275}"/>
          </ac:spMkLst>
        </pc:spChg>
        <pc:picChg chg="add del">
          <ac:chgData name="Jenefer Silva Monteiro" userId="bb9653d8-75ff-41bd-8c0e-aae66cfce529" providerId="ADAL" clId="{291FC0B1-63F2-40CB-A903-F635C0E542E6}" dt="2021-02-03T17:14:08.926" v="30"/>
          <ac:picMkLst>
            <pc:docMk/>
            <pc:sldMk cId="1282345958" sldId="259"/>
            <ac:picMk id="2" creationId="{0D860BD5-0E06-4D4D-8014-1C0D2D946FDC}"/>
          </ac:picMkLst>
        </pc:picChg>
        <pc:picChg chg="add del mod">
          <ac:chgData name="Jenefer Silva Monteiro" userId="bb9653d8-75ff-41bd-8c0e-aae66cfce529" providerId="ADAL" clId="{291FC0B1-63F2-40CB-A903-F635C0E542E6}" dt="2021-02-03T17:19:20.305" v="50" actId="478"/>
          <ac:picMkLst>
            <pc:docMk/>
            <pc:sldMk cId="1282345958" sldId="259"/>
            <ac:picMk id="3" creationId="{9B83F347-A25A-4893-8B0D-4A1FE6646C32}"/>
          </ac:picMkLst>
        </pc:picChg>
        <pc:picChg chg="add del mod">
          <ac:chgData name="Jenefer Silva Monteiro" userId="bb9653d8-75ff-41bd-8c0e-aae66cfce529" providerId="ADAL" clId="{291FC0B1-63F2-40CB-A903-F635C0E542E6}" dt="2021-02-03T17:20:03.778" v="58" actId="478"/>
          <ac:picMkLst>
            <pc:docMk/>
            <pc:sldMk cId="1282345958" sldId="259"/>
            <ac:picMk id="4" creationId="{8BD1B697-0B3D-401E-831D-F9B295CB908C}"/>
          </ac:picMkLst>
        </pc:picChg>
        <pc:picChg chg="del">
          <ac:chgData name="Jenefer Silva Monteiro" userId="bb9653d8-75ff-41bd-8c0e-aae66cfce529" providerId="ADAL" clId="{291FC0B1-63F2-40CB-A903-F635C0E542E6}" dt="2021-02-03T16:56:44.737" v="20" actId="478"/>
          <ac:picMkLst>
            <pc:docMk/>
            <pc:sldMk cId="1282345958" sldId="259"/>
            <ac:picMk id="8" creationId="{80C5F50F-7591-4601-955F-28EB4FDFF0BF}"/>
          </ac:picMkLst>
        </pc:picChg>
        <pc:picChg chg="add mod ord">
          <ac:chgData name="Jenefer Silva Monteiro" userId="bb9653d8-75ff-41bd-8c0e-aae66cfce529" providerId="ADAL" clId="{291FC0B1-63F2-40CB-A903-F635C0E542E6}" dt="2021-02-03T17:24:53.205" v="60" actId="171"/>
          <ac:picMkLst>
            <pc:docMk/>
            <pc:sldMk cId="1282345958" sldId="259"/>
            <ac:picMk id="10" creationId="{6FDE5083-2CEE-42D6-86B0-D838B3D7C681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7:32:34.647" v="162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291FC0B1-63F2-40CB-A903-F635C0E542E6}" dt="2021-02-03T17:32:34.647" v="162" actId="1076"/>
          <ac:spMkLst>
            <pc:docMk/>
            <pc:sldMk cId="3700814585" sldId="260"/>
            <ac:spMk id="3" creationId="{78C3FACC-E342-4A6A-9E04-61E1CF41E0EF}"/>
          </ac:spMkLst>
        </pc:spChg>
        <pc:picChg chg="add mod ord">
          <ac:chgData name="Jenefer Silva Monteiro" userId="bb9653d8-75ff-41bd-8c0e-aae66cfce529" providerId="ADAL" clId="{291FC0B1-63F2-40CB-A903-F635C0E542E6}" dt="2021-02-03T17:30:29.777" v="94" actId="171"/>
          <ac:picMkLst>
            <pc:docMk/>
            <pc:sldMk cId="3700814585" sldId="260"/>
            <ac:picMk id="4" creationId="{B2800C28-F6B8-4813-875C-205020DE68A3}"/>
          </ac:picMkLst>
        </pc:picChg>
        <pc:picChg chg="del">
          <ac:chgData name="Jenefer Silva Monteiro" userId="bb9653d8-75ff-41bd-8c0e-aae66cfce529" providerId="ADAL" clId="{291FC0B1-63F2-40CB-A903-F635C0E542E6}" dt="2021-02-03T17:29:54.357" v="92" actId="478"/>
          <ac:picMkLst>
            <pc:docMk/>
            <pc:sldMk cId="3700814585" sldId="260"/>
            <ac:picMk id="12" creationId="{A565F264-CF35-4DEE-B042-FA11B61BC326}"/>
          </ac:picMkLst>
        </pc:picChg>
      </pc:sldChg>
      <pc:sldChg chg="delSp modSp mod">
        <pc:chgData name="Jenefer Silva Monteiro" userId="bb9653d8-75ff-41bd-8c0e-aae66cfce529" providerId="ADAL" clId="{291FC0B1-63F2-40CB-A903-F635C0E542E6}" dt="2021-02-03T17:39:29.048" v="205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291FC0B1-63F2-40CB-A903-F635C0E542E6}" dt="2021-02-03T17:39:12.111" v="202" actId="1076"/>
          <ac:spMkLst>
            <pc:docMk/>
            <pc:sldMk cId="1800506115" sldId="261"/>
            <ac:spMk id="3" creationId="{78C3FACC-E342-4A6A-9E04-61E1CF41E0EF}"/>
          </ac:spMkLst>
        </pc:spChg>
        <pc:picChg chg="del">
          <ac:chgData name="Jenefer Silva Monteiro" userId="bb9653d8-75ff-41bd-8c0e-aae66cfce529" providerId="ADAL" clId="{291FC0B1-63F2-40CB-A903-F635C0E542E6}" dt="2021-02-03T17:37:32.278" v="187" actId="478"/>
          <ac:picMkLst>
            <pc:docMk/>
            <pc:sldMk cId="1800506115" sldId="261"/>
            <ac:picMk id="4" creationId="{0B897446-E9AA-46D1-A124-5317CD276776}"/>
          </ac:picMkLst>
        </pc:picChg>
        <pc:picChg chg="mod">
          <ac:chgData name="Jenefer Silva Monteiro" userId="bb9653d8-75ff-41bd-8c0e-aae66cfce529" providerId="ADAL" clId="{291FC0B1-63F2-40CB-A903-F635C0E542E6}" dt="2021-02-03T17:39:29.048" v="205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291FC0B1-63F2-40CB-A903-F635C0E542E6}" dt="2021-02-03T17:39:26.033" v="204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">
        <pc:chgData name="Jenefer Silva Monteiro" userId="bb9653d8-75ff-41bd-8c0e-aae66cfce529" providerId="ADAL" clId="{291FC0B1-63F2-40CB-A903-F635C0E542E6}" dt="2021-02-03T17:39:53.926" v="206" actId="47"/>
        <pc:sldMkLst>
          <pc:docMk/>
          <pc:sldMk cId="2935947136" sldId="262"/>
        </pc:sldMkLst>
      </pc:sldChg>
      <pc:sldChg chg="del">
        <pc:chgData name="Jenefer Silva Monteiro" userId="bb9653d8-75ff-41bd-8c0e-aae66cfce529" providerId="ADAL" clId="{291FC0B1-63F2-40CB-A903-F635C0E542E6}" dt="2021-02-03T17:40:10.665" v="207" actId="47"/>
        <pc:sldMkLst>
          <pc:docMk/>
          <pc:sldMk cId="592238389" sldId="263"/>
        </pc:sldMkLst>
      </pc:sldChg>
      <pc:sldChg chg="addSp modSp mod">
        <pc:chgData name="Jenefer Silva Monteiro" userId="bb9653d8-75ff-41bd-8c0e-aae66cfce529" providerId="ADAL" clId="{291FC0B1-63F2-40CB-A903-F635C0E542E6}" dt="2021-02-03T19:10:31.152" v="283" actId="572"/>
        <pc:sldMkLst>
          <pc:docMk/>
          <pc:sldMk cId="2338933098" sldId="264"/>
        </pc:sldMkLst>
        <pc:spChg chg="mod">
          <ac:chgData name="Jenefer Silva Monteiro" userId="bb9653d8-75ff-41bd-8c0e-aae66cfce529" providerId="ADAL" clId="{291FC0B1-63F2-40CB-A903-F635C0E542E6}" dt="2021-02-03T19:06:46.068" v="225" actId="1076"/>
          <ac:spMkLst>
            <pc:docMk/>
            <pc:sldMk cId="2338933098" sldId="264"/>
            <ac:spMk id="10" creationId="{5101D0CF-13E3-47AC-951E-5CB4C06EFB08}"/>
          </ac:spMkLst>
        </pc:spChg>
        <pc:graphicFrameChg chg="add mod modGraphic">
          <ac:chgData name="Jenefer Silva Monteiro" userId="bb9653d8-75ff-41bd-8c0e-aae66cfce529" providerId="ADAL" clId="{291FC0B1-63F2-40CB-A903-F635C0E542E6}" dt="2021-02-03T19:10:31.152" v="283" actId="572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addSp delSp modSp mod">
        <pc:chgData name="Jenefer Silva Monteiro" userId="bb9653d8-75ff-41bd-8c0e-aae66cfce529" providerId="ADAL" clId="{291FC0B1-63F2-40CB-A903-F635C0E542E6}" dt="2021-02-04T12:53:40.028" v="436" actId="1076"/>
        <pc:sldMkLst>
          <pc:docMk/>
          <pc:sldMk cId="423446692" sldId="265"/>
        </pc:sldMkLst>
        <pc:spChg chg="del topLvl">
          <ac:chgData name="Jenefer Silva Monteiro" userId="bb9653d8-75ff-41bd-8c0e-aae66cfce529" providerId="ADAL" clId="{291FC0B1-63F2-40CB-A903-F635C0E542E6}" dt="2021-02-03T20:01:15.094" v="353" actId="478"/>
          <ac:spMkLst>
            <pc:docMk/>
            <pc:sldMk cId="423446692" sldId="265"/>
            <ac:spMk id="10" creationId="{2747295A-D6D4-4764-9F62-D247541571BE}"/>
          </ac:spMkLst>
        </pc:spChg>
        <pc:spChg chg="del mod topLvl">
          <ac:chgData name="Jenefer Silva Monteiro" userId="bb9653d8-75ff-41bd-8c0e-aae66cfce529" providerId="ADAL" clId="{291FC0B1-63F2-40CB-A903-F635C0E542E6}" dt="2021-02-04T12:52:53.276" v="430" actId="478"/>
          <ac:spMkLst>
            <pc:docMk/>
            <pc:sldMk cId="423446692" sldId="265"/>
            <ac:spMk id="15" creationId="{7CDEFF73-76E6-4651-9B96-515193856DA8}"/>
          </ac:spMkLst>
        </pc:spChg>
        <pc:spChg chg="mod">
          <ac:chgData name="Jenefer Silva Monteiro" userId="bb9653d8-75ff-41bd-8c0e-aae66cfce529" providerId="ADAL" clId="{291FC0B1-63F2-40CB-A903-F635C0E542E6}" dt="2021-02-04T12:42:09.220" v="415" actId="1037"/>
          <ac:spMkLst>
            <pc:docMk/>
            <pc:sldMk cId="423446692" sldId="265"/>
            <ac:spMk id="28" creationId="{9AA2B2F1-D026-491F-B5DC-C6028369A5BC}"/>
          </ac:spMkLst>
        </pc:spChg>
        <pc:spChg chg="del">
          <ac:chgData name="Jenefer Silva Monteiro" userId="bb9653d8-75ff-41bd-8c0e-aae66cfce529" providerId="ADAL" clId="{291FC0B1-63F2-40CB-A903-F635C0E542E6}" dt="2021-02-03T20:00:51.546" v="350" actId="478"/>
          <ac:spMkLst>
            <pc:docMk/>
            <pc:sldMk cId="423446692" sldId="265"/>
            <ac:spMk id="29" creationId="{E54720DF-B01A-4AC3-AFFD-D3C3A3639594}"/>
          </ac:spMkLst>
        </pc:spChg>
        <pc:spChg chg="del">
          <ac:chgData name="Jenefer Silva Monteiro" userId="bb9653d8-75ff-41bd-8c0e-aae66cfce529" providerId="ADAL" clId="{291FC0B1-63F2-40CB-A903-F635C0E542E6}" dt="2021-02-03T20:00:48.885" v="349" actId="478"/>
          <ac:spMkLst>
            <pc:docMk/>
            <pc:sldMk cId="423446692" sldId="265"/>
            <ac:spMk id="30" creationId="{88397CCC-6A86-4334-8281-28BDFBC60A6E}"/>
          </ac:spMkLst>
        </pc:spChg>
        <pc:spChg chg="del">
          <ac:chgData name="Jenefer Silva Monteiro" userId="bb9653d8-75ff-41bd-8c0e-aae66cfce529" providerId="ADAL" clId="{291FC0B1-63F2-40CB-A903-F635C0E542E6}" dt="2021-02-03T20:00:42.112" v="347" actId="478"/>
          <ac:spMkLst>
            <pc:docMk/>
            <pc:sldMk cId="423446692" sldId="265"/>
            <ac:spMk id="31" creationId="{E126805D-1107-4429-B00C-8E7259E88BD8}"/>
          </ac:spMkLst>
        </pc:spChg>
        <pc:spChg chg="del">
          <ac:chgData name="Jenefer Silva Monteiro" userId="bb9653d8-75ff-41bd-8c0e-aae66cfce529" providerId="ADAL" clId="{291FC0B1-63F2-40CB-A903-F635C0E542E6}" dt="2021-02-03T20:00:45.356" v="348" actId="478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291FC0B1-63F2-40CB-A903-F635C0E542E6}" dt="2021-02-04T12:32:06.962" v="400" actId="1076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291FC0B1-63F2-40CB-A903-F635C0E542E6}" dt="2021-02-04T12:32:23.650" v="402" actId="1076"/>
          <ac:spMkLst>
            <pc:docMk/>
            <pc:sldMk cId="423446692" sldId="265"/>
            <ac:spMk id="34" creationId="{9851B6F1-B02E-42C3-9A79-FA573DAD9AE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39" creationId="{A3BCE8BE-984C-4029-811E-FD9DFA583080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0" creationId="{F8E6E54C-B94B-49C7-B71E-5A6499112E8E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2" creationId="{41649311-C6CA-4002-8BA4-5568A34C185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6" creationId="{246C7942-1031-4069-A8FA-464AE946D99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7" creationId="{4758351A-51A2-4ADA-AF81-AE7D75414EF5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48" creationId="{19011E71-3217-4802-BADA-72599EC97C43}"/>
          </ac:spMkLst>
        </pc:spChg>
        <pc:spChg chg="del mod">
          <ac:chgData name="Jenefer Silva Monteiro" userId="bb9653d8-75ff-41bd-8c0e-aae66cfce529" providerId="ADAL" clId="{291FC0B1-63F2-40CB-A903-F635C0E542E6}" dt="2021-02-04T12:52:55.158" v="431" actId="478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291FC0B1-63F2-40CB-A903-F635C0E542E6}" dt="2021-02-04T12:31:56.712" v="399" actId="1035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291FC0B1-63F2-40CB-A903-F635C0E542E6}" dt="2021-02-04T12:31:36.763" v="396" actId="1076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291FC0B1-63F2-40CB-A903-F635C0E542E6}" dt="2021-02-04T12:43:37.501" v="424" actId="1076"/>
          <ac:spMkLst>
            <pc:docMk/>
            <pc:sldMk cId="423446692" sldId="265"/>
            <ac:spMk id="53" creationId="{28823076-2A48-4E3C-917A-1D61CABBF7F8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291FC0B1-63F2-40CB-A903-F635C0E542E6}" dt="2021-02-04T12:42:20.865" v="416" actId="1076"/>
          <ac:spMkLst>
            <pc:docMk/>
            <pc:sldMk cId="423446692" sldId="265"/>
            <ac:spMk id="59" creationId="{70505BB8-7544-4063-A828-83A27A71FA3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1" creationId="{1BA9BEDE-43E1-4BE0-99F1-03314B115201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291FC0B1-63F2-40CB-A903-F635C0E542E6}" dt="2021-02-04T12:43:09.370" v="420" actId="1037"/>
          <ac:spMkLst>
            <pc:docMk/>
            <pc:sldMk cId="423446692" sldId="265"/>
            <ac:spMk id="66" creationId="{D608C8B8-2D37-41A2-9D30-9A4E4E761CEB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7" creationId="{47839F52-FC59-4328-AB64-52C4B50BC5CD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8" creationId="{51F76F12-2B42-4988-BB32-4E977B8D2CA7}"/>
          </ac:spMkLst>
        </pc:spChg>
        <pc:spChg chg="add mod">
          <ac:chgData name="Jenefer Silva Monteiro" userId="bb9653d8-75ff-41bd-8c0e-aae66cfce529" providerId="ADAL" clId="{291FC0B1-63F2-40CB-A903-F635C0E542E6}" dt="2021-02-04T12:53:26.038" v="435" actId="164"/>
          <ac:spMkLst>
            <pc:docMk/>
            <pc:sldMk cId="423446692" sldId="265"/>
            <ac:spMk id="68" creationId="{C1CD5F8A-4152-4D16-A517-EEA0B94F8F72}"/>
          </ac:spMkLst>
        </pc:spChg>
        <pc:spChg chg="del">
          <ac:chgData name="Jenefer Silva Monteiro" userId="bb9653d8-75ff-41bd-8c0e-aae66cfce529" providerId="ADAL" clId="{291FC0B1-63F2-40CB-A903-F635C0E542E6}" dt="2021-02-03T20:00:30.968" v="346" actId="478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291FC0B1-63F2-40CB-A903-F635C0E542E6}" dt="2021-02-04T12:30:59.367" v="391" actId="1076"/>
          <ac:spMkLst>
            <pc:docMk/>
            <pc:sldMk cId="423446692" sldId="265"/>
            <ac:spMk id="73" creationId="{A0FADB98-360C-4CEA-9452-BDED6345A69F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77" creationId="{053DCC01-4C9A-407C-8115-CC7126A5A716}"/>
          </ac:spMkLst>
        </pc:spChg>
        <pc:spChg chg="mod">
          <ac:chgData name="Jenefer Silva Monteiro" userId="bb9653d8-75ff-41bd-8c0e-aae66cfce529" providerId="ADAL" clId="{291FC0B1-63F2-40CB-A903-F635C0E542E6}" dt="2021-02-04T12:32:16.933" v="401" actId="1076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291FC0B1-63F2-40CB-A903-F635C0E542E6}" dt="2021-02-04T12:43:17.221" v="421" actId="1076"/>
          <ac:spMkLst>
            <pc:docMk/>
            <pc:sldMk cId="423446692" sldId="265"/>
            <ac:spMk id="79" creationId="{CF284B3B-0103-4BAD-B569-D961737CBB71}"/>
          </ac:spMkLst>
        </pc:spChg>
        <pc:spChg chg="del">
          <ac:chgData name="Jenefer Silva Monteiro" userId="bb9653d8-75ff-41bd-8c0e-aae66cfce529" providerId="ADAL" clId="{291FC0B1-63F2-40CB-A903-F635C0E542E6}" dt="2021-02-03T19:54:22.612" v="308" actId="478"/>
          <ac:spMkLst>
            <pc:docMk/>
            <pc:sldMk cId="423446692" sldId="265"/>
            <ac:spMk id="80" creationId="{07CA95E4-9CFF-4879-A920-3CF87F1323E1}"/>
          </ac:spMkLst>
        </pc:spChg>
        <pc:spChg chg="del">
          <ac:chgData name="Jenefer Silva Monteiro" userId="bb9653d8-75ff-41bd-8c0e-aae66cfce529" providerId="ADAL" clId="{291FC0B1-63F2-40CB-A903-F635C0E542E6}" dt="2021-02-03T19:54:25.019" v="309" actId="478"/>
          <ac:spMkLst>
            <pc:docMk/>
            <pc:sldMk cId="423446692" sldId="265"/>
            <ac:spMk id="81" creationId="{D9305611-226D-4BEC-85C6-5D150B6E3493}"/>
          </ac:spMkLst>
        </pc:spChg>
        <pc:spChg chg="del">
          <ac:chgData name="Jenefer Silva Monteiro" userId="bb9653d8-75ff-41bd-8c0e-aae66cfce529" providerId="ADAL" clId="{291FC0B1-63F2-40CB-A903-F635C0E542E6}" dt="2021-02-03T19:54:28.063" v="310" actId="478"/>
          <ac:spMkLst>
            <pc:docMk/>
            <pc:sldMk cId="423446692" sldId="265"/>
            <ac:spMk id="82" creationId="{80C3F4A3-EA50-4291-8ABA-4F94DF43A395}"/>
          </ac:spMkLst>
        </pc:spChg>
        <pc:spChg chg="del">
          <ac:chgData name="Jenefer Silva Monteiro" userId="bb9653d8-75ff-41bd-8c0e-aae66cfce529" providerId="ADAL" clId="{291FC0B1-63F2-40CB-A903-F635C0E542E6}" dt="2021-02-03T19:54:30.493" v="311" actId="478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291FC0B1-63F2-40CB-A903-F635C0E542E6}" dt="2021-02-04T12:31:15.729" v="393" actId="1076"/>
          <ac:spMkLst>
            <pc:docMk/>
            <pc:sldMk cId="423446692" sldId="265"/>
            <ac:spMk id="84" creationId="{EE55754B-470E-478F-8A30-C6E855B6307F}"/>
          </ac:spMkLst>
        </pc:spChg>
        <pc:spChg chg="mod">
          <ac:chgData name="Jenefer Silva Monteiro" userId="bb9653d8-75ff-41bd-8c0e-aae66cfce529" providerId="ADAL" clId="{291FC0B1-63F2-40CB-A903-F635C0E542E6}" dt="2021-02-04T12:32:44.481" v="407" actId="1076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291FC0B1-63F2-40CB-A903-F635C0E542E6}" dt="2021-02-04T12:52:50.932" v="429" actId="1076"/>
          <ac:spMkLst>
            <pc:docMk/>
            <pc:sldMk cId="423446692" sldId="265"/>
            <ac:spMk id="87" creationId="{4D2D393E-78E2-4FF1-AC66-E6D99EEAE8F7}"/>
          </ac:spMkLst>
        </pc:spChg>
        <pc:spChg chg="del">
          <ac:chgData name="Jenefer Silva Monteiro" userId="bb9653d8-75ff-41bd-8c0e-aae66cfce529" providerId="ADAL" clId="{291FC0B1-63F2-40CB-A903-F635C0E542E6}" dt="2021-02-03T20:01:19.968" v="354" actId="478"/>
          <ac:spMkLst>
            <pc:docMk/>
            <pc:sldMk cId="423446692" sldId="265"/>
            <ac:spMk id="88" creationId="{427B131E-A29C-4598-B320-BDD1605DBCD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3" creationId="{ACAC907D-1F15-4778-A34A-7A138E7EEBB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4" creationId="{74592089-940A-4FC3-A4DE-8E2BDC6D0B6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5" creationId="{812F7378-FB6C-466E-A5C9-CBBEF29569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6" creationId="{AC2EB446-4761-4702-BCD1-0242080E9E4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98" creationId="{EC2FD8AF-E116-4BD7-AB43-92374C8A18C3}"/>
          </ac:spMkLst>
        </pc:spChg>
        <pc:spChg chg="del">
          <ac:chgData name="Jenefer Silva Monteiro" userId="bb9653d8-75ff-41bd-8c0e-aae66cfce529" providerId="ADAL" clId="{291FC0B1-63F2-40CB-A903-F635C0E542E6}" dt="2021-02-03T20:00:12.912" v="345" actId="478"/>
          <ac:spMkLst>
            <pc:docMk/>
            <pc:sldMk cId="423446692" sldId="265"/>
            <ac:spMk id="99" creationId="{BA30D30A-4059-4BF8-9B50-FA4E046A4984}"/>
          </ac:spMkLst>
        </pc:spChg>
        <pc:spChg chg="mod">
          <ac:chgData name="Jenefer Silva Monteiro" userId="bb9653d8-75ff-41bd-8c0e-aae66cfce529" providerId="ADAL" clId="{291FC0B1-63F2-40CB-A903-F635C0E542E6}" dt="2021-02-04T12:32:30.018" v="404" actId="1036"/>
          <ac:spMkLst>
            <pc:docMk/>
            <pc:sldMk cId="423446692" sldId="265"/>
            <ac:spMk id="100" creationId="{DDD4C224-0EFB-4C5B-BBA2-2912CA0C8E1B}"/>
          </ac:spMkLst>
        </pc:spChg>
        <pc:spChg chg="mod">
          <ac:chgData name="Jenefer Silva Monteiro" userId="bb9653d8-75ff-41bd-8c0e-aae66cfce529" providerId="ADAL" clId="{291FC0B1-63F2-40CB-A903-F635C0E542E6}" dt="2021-02-04T12:27:30.079" v="374" actId="1076"/>
          <ac:spMkLst>
            <pc:docMk/>
            <pc:sldMk cId="423446692" sldId="265"/>
            <ac:spMk id="103" creationId="{0C352E51-2D1C-4A01-BBF2-3638D1B7420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4" creationId="{3CB81CD6-0FE4-413D-9A3C-DF6034D77578}"/>
          </ac:spMkLst>
        </pc:spChg>
        <pc:spChg chg="mod">
          <ac:chgData name="Jenefer Silva Monteiro" userId="bb9653d8-75ff-41bd-8c0e-aae66cfce529" providerId="ADAL" clId="{291FC0B1-63F2-40CB-A903-F635C0E542E6}" dt="2021-02-04T12:43:56.059" v="428" actId="1036"/>
          <ac:spMkLst>
            <pc:docMk/>
            <pc:sldMk cId="423446692" sldId="265"/>
            <ac:spMk id="106" creationId="{6D259A21-2F12-4DDC-AEB7-A3FB3E4B1CA6}"/>
          </ac:spMkLst>
        </pc:spChg>
        <pc:spChg chg="mod">
          <ac:chgData name="Jenefer Silva Monteiro" userId="bb9653d8-75ff-41bd-8c0e-aae66cfce529" providerId="ADAL" clId="{291FC0B1-63F2-40CB-A903-F635C0E542E6}" dt="2021-02-04T12:28:43.880" v="379" actId="1076"/>
          <ac:spMkLst>
            <pc:docMk/>
            <pc:sldMk cId="423446692" sldId="265"/>
            <ac:spMk id="108" creationId="{252B9EAA-EAD2-47F3-A858-EEF54237F159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09" creationId="{4D3F8A7B-E349-4A98-A3EF-2F5DDEFA969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0" creationId="{8778A63A-8F8C-44CF-A45B-E46E0FE3021B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1" creationId="{4B63C30C-D51C-4553-BE87-482215F2F49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2" creationId="{27FCF7C2-5805-4729-9513-16646D53641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4" creationId="{0FE7494A-B778-4D21-B641-7997D3812217}"/>
          </ac:spMkLst>
        </pc:spChg>
        <pc:spChg chg="mod">
          <ac:chgData name="Jenefer Silva Monteiro" userId="bb9653d8-75ff-41bd-8c0e-aae66cfce529" providerId="ADAL" clId="{291FC0B1-63F2-40CB-A903-F635C0E542E6}" dt="2021-02-04T12:27:58.945" v="377" actId="1076"/>
          <ac:spMkLst>
            <pc:docMk/>
            <pc:sldMk cId="423446692" sldId="265"/>
            <ac:spMk id="116" creationId="{214EE1DF-C59A-4266-9D94-0ED8FB1517A0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17" creationId="{CAC4B557-73BF-4D48-8C7F-0D38905EBA64}"/>
          </ac:spMkLst>
        </pc:spChg>
        <pc:spChg chg="mod">
          <ac:chgData name="Jenefer Silva Monteiro" userId="bb9653d8-75ff-41bd-8c0e-aae66cfce529" providerId="ADAL" clId="{291FC0B1-63F2-40CB-A903-F635C0E542E6}" dt="2021-02-04T12:27:40.310" v="375" actId="1076"/>
          <ac:spMkLst>
            <pc:docMk/>
            <pc:sldMk cId="423446692" sldId="265"/>
            <ac:spMk id="118" creationId="{A9705B4F-DA7A-4695-A98F-79A342079F82}"/>
          </ac:spMkLst>
        </pc:spChg>
        <pc:spChg chg="mod">
          <ac:chgData name="Jenefer Silva Monteiro" userId="bb9653d8-75ff-41bd-8c0e-aae66cfce529" providerId="ADAL" clId="{291FC0B1-63F2-40CB-A903-F635C0E542E6}" dt="2021-02-04T12:32:48.875" v="408" actId="1036"/>
          <ac:spMkLst>
            <pc:docMk/>
            <pc:sldMk cId="423446692" sldId="265"/>
            <ac:spMk id="119" creationId="{1CA60DF5-513D-4892-B6EF-3FC1EF2309A8}"/>
          </ac:spMkLst>
        </pc:spChg>
        <pc:spChg chg="mod">
          <ac:chgData name="Jenefer Silva Monteiro" userId="bb9653d8-75ff-41bd-8c0e-aae66cfce529" providerId="ADAL" clId="{291FC0B1-63F2-40CB-A903-F635C0E542E6}" dt="2021-02-04T12:29:07.584" v="381" actId="1076"/>
          <ac:spMkLst>
            <pc:docMk/>
            <pc:sldMk cId="423446692" sldId="265"/>
            <ac:spMk id="120" creationId="{93F23636-CF3D-4B7F-8AFC-6096A9C3907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1" creationId="{AF4BE300-2DC9-4519-9F85-F0CDF217E00B}"/>
          </ac:spMkLst>
        </pc:spChg>
        <pc:spChg chg="mod">
          <ac:chgData name="Jenefer Silva Monteiro" userId="bb9653d8-75ff-41bd-8c0e-aae66cfce529" providerId="ADAL" clId="{291FC0B1-63F2-40CB-A903-F635C0E542E6}" dt="2021-02-04T12:28:33.947" v="378" actId="1076"/>
          <ac:spMkLst>
            <pc:docMk/>
            <pc:sldMk cId="423446692" sldId="265"/>
            <ac:spMk id="122" creationId="{DC68B09D-B918-47F1-81A1-ECF7811E8A5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3" creationId="{2351F9E4-0B0A-4B64-B176-144CB6633601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5" creationId="{E91A3C65-8768-4292-8746-1C88FF9242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6" creationId="{5A0312D3-B705-4A49-A7D8-E18F04069306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8" creationId="{FBD42CD5-3DDC-4DD5-B86F-9BFF67D84637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29" creationId="{9DC1C061-D5ED-4C1D-A860-16A561EC988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0" creationId="{AE901E89-4346-483B-9F0E-9F4F1220C54E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1" creationId="{1716557A-1AC5-455D-882B-119D1AA5FF4F}"/>
          </ac:spMkLst>
        </pc:spChg>
        <pc:spChg chg="mod">
          <ac:chgData name="Jenefer Silva Monteiro" userId="bb9653d8-75ff-41bd-8c0e-aae66cfce529" providerId="ADAL" clId="{291FC0B1-63F2-40CB-A903-F635C0E542E6}" dt="2021-02-04T12:32:34.489" v="406" actId="1036"/>
          <ac:spMkLst>
            <pc:docMk/>
            <pc:sldMk cId="423446692" sldId="265"/>
            <ac:spMk id="132" creationId="{446EEF60-AC8C-4730-9AF0-9675D05B53E4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3" creationId="{34242870-E45C-497D-A243-54B99A74D82D}"/>
          </ac:spMkLst>
        </pc:spChg>
        <pc:spChg chg="mod">
          <ac:chgData name="Jenefer Silva Monteiro" userId="bb9653d8-75ff-41bd-8c0e-aae66cfce529" providerId="ADAL" clId="{291FC0B1-63F2-40CB-A903-F635C0E542E6}" dt="2021-02-04T12:27:49.189" v="376" actId="1076"/>
          <ac:spMkLst>
            <pc:docMk/>
            <pc:sldMk cId="423446692" sldId="265"/>
            <ac:spMk id="135" creationId="{6FAE09EC-BC9D-4CEC-8DE7-7ED0B1C61E35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6" creationId="{1A8C6A46-731C-47EB-A073-BD5A338DB8FA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7" creationId="{0D21E458-10E0-4C79-8AFF-B824FC89AE22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8" creationId="{D5FFE114-558A-4554-8D83-AA439DED7A98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39" creationId="{49A8B435-23C9-4394-97CF-4B28C309E14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0" creationId="{2D0521E7-82D1-4843-B466-17FA5CB8FA0D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1" creationId="{3A441F01-DA5B-43F5-A12B-62761BD7FD6C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2" creationId="{BF2E187F-BF62-4878-9DB5-7610E4BF2489}"/>
          </ac:spMkLst>
        </pc:spChg>
        <pc:spChg chg="mod">
          <ac:chgData name="Jenefer Silva Monteiro" userId="bb9653d8-75ff-41bd-8c0e-aae66cfce529" providerId="ADAL" clId="{291FC0B1-63F2-40CB-A903-F635C0E542E6}" dt="2021-02-04T12:27:00.862" v="372" actId="1076"/>
          <ac:spMkLst>
            <pc:docMk/>
            <pc:sldMk cId="423446692" sldId="265"/>
            <ac:spMk id="143" creationId="{BF58482E-FC1C-4E14-BB2E-98CA86986333}"/>
          </ac:spMkLst>
        </pc:spChg>
        <pc:spChg chg="mod">
          <ac:chgData name="Jenefer Silva Monteiro" userId="bb9653d8-75ff-41bd-8c0e-aae66cfce529" providerId="ADAL" clId="{291FC0B1-63F2-40CB-A903-F635C0E542E6}" dt="2021-02-03T20:04:01.733" v="364" actId="165"/>
          <ac:spMkLst>
            <pc:docMk/>
            <pc:sldMk cId="423446692" sldId="265"/>
            <ac:spMk id="144" creationId="{E8C9D0D7-B8E0-4017-9037-E066E3EF418A}"/>
          </ac:spMkLst>
        </pc:spChg>
        <pc:spChg chg="mod">
          <ac:chgData name="Jenefer Silva Monteiro" userId="bb9653d8-75ff-41bd-8c0e-aae66cfce529" providerId="ADAL" clId="{291FC0B1-63F2-40CB-A903-F635C0E542E6}" dt="2021-02-04T12:28:51.896" v="380" actId="1076"/>
          <ac:spMkLst>
            <pc:docMk/>
            <pc:sldMk cId="423446692" sldId="265"/>
            <ac:spMk id="145" creationId="{374EEEE8-53D2-45A3-9BF5-4AEB6CBDB738}"/>
          </ac:spMkLst>
        </pc:spChg>
        <pc:spChg chg="del">
          <ac:chgData name="Jenefer Silva Monteiro" userId="bb9653d8-75ff-41bd-8c0e-aae66cfce529" providerId="ADAL" clId="{291FC0B1-63F2-40CB-A903-F635C0E542E6}" dt="2021-02-03T20:01:03.600" v="352" actId="478"/>
          <ac:spMkLst>
            <pc:docMk/>
            <pc:sldMk cId="423446692" sldId="265"/>
            <ac:spMk id="146" creationId="{E1EB6FE9-E4AB-44EC-AC93-BE5B68C148BB}"/>
          </ac:spMkLst>
        </pc:spChg>
        <pc:spChg chg="del">
          <ac:chgData name="Jenefer Silva Monteiro" userId="bb9653d8-75ff-41bd-8c0e-aae66cfce529" providerId="ADAL" clId="{291FC0B1-63F2-40CB-A903-F635C0E542E6}" dt="2021-02-03T20:01:30.124" v="355" actId="478"/>
          <ac:spMkLst>
            <pc:docMk/>
            <pc:sldMk cId="423446692" sldId="265"/>
            <ac:spMk id="261" creationId="{3F5401ED-AD91-4143-944C-29F7F6C5AC9C}"/>
          </ac:spMkLst>
        </pc:spChg>
        <pc:grpChg chg="add del 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3" creationId="{13102100-E60B-4D62-8E5E-A1AE6ABB24FD}"/>
          </ac:grpSpMkLst>
        </pc:grpChg>
        <pc:grpChg chg="add mod">
          <ac:chgData name="Jenefer Silva Monteiro" userId="bb9653d8-75ff-41bd-8c0e-aae66cfce529" providerId="ADAL" clId="{291FC0B1-63F2-40CB-A903-F635C0E542E6}" dt="2021-02-04T12:53:26.038" v="435" actId="164"/>
          <ac:grpSpMkLst>
            <pc:docMk/>
            <pc:sldMk cId="423446692" sldId="265"/>
            <ac:grpSpMk id="3" creationId="{55AA7EFA-E7AE-494C-926F-612AED094966}"/>
          </ac:grpSpMkLst>
        </pc:grpChg>
        <pc:grpChg chg="add mod">
          <ac:chgData name="Jenefer Silva Monteiro" userId="bb9653d8-75ff-41bd-8c0e-aae66cfce529" providerId="ADAL" clId="{291FC0B1-63F2-40CB-A903-F635C0E542E6}" dt="2021-02-04T12:53:40.028" v="436" actId="1076"/>
          <ac:grpSpMkLst>
            <pc:docMk/>
            <pc:sldMk cId="423446692" sldId="265"/>
            <ac:grpSpMk id="4" creationId="{4BA88121-C4A1-428C-AED1-5BBD858D673E}"/>
          </ac:grpSpMkLst>
        </pc:grpChg>
        <pc:grpChg chg="del">
          <ac:chgData name="Jenefer Silva Monteiro" userId="bb9653d8-75ff-41bd-8c0e-aae66cfce529" providerId="ADAL" clId="{291FC0B1-63F2-40CB-A903-F635C0E542E6}" dt="2021-02-03T20:01:15.094" v="353" actId="478"/>
          <ac:grpSpMkLst>
            <pc:docMk/>
            <pc:sldMk cId="423446692" sldId="265"/>
            <ac:grpSpMk id="8" creationId="{75EECF9B-92AB-487D-9B44-7C1D1C7FB7A0}"/>
          </ac:grpSpMkLst>
        </pc:grpChg>
        <pc:grpChg chg="del mod topLvl">
          <ac:chgData name="Jenefer Silva Monteiro" userId="bb9653d8-75ff-41bd-8c0e-aae66cfce529" providerId="ADAL" clId="{291FC0B1-63F2-40CB-A903-F635C0E542E6}" dt="2021-02-04T12:52:53.276" v="430" actId="478"/>
          <ac:grpSpMkLst>
            <pc:docMk/>
            <pc:sldMk cId="423446692" sldId="265"/>
            <ac:grpSpMk id="11" creationId="{7CF18265-F08E-409B-9FD4-EE5BDF59AA70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12" creationId="{E9D10343-49B2-47E2-A01B-05D70B33E2F3}"/>
          </ac:grpSpMkLst>
        </pc:grpChg>
        <pc:grpChg chg="mod topLvl">
          <ac:chgData name="Jenefer Silva Monteiro" userId="bb9653d8-75ff-41bd-8c0e-aae66cfce529" providerId="ADAL" clId="{291FC0B1-63F2-40CB-A903-F635C0E542E6}" dt="2021-02-04T12:53:04.215" v="432" actId="164"/>
          <ac:grpSpMkLst>
            <pc:docMk/>
            <pc:sldMk cId="423446692" sldId="265"/>
            <ac:grpSpMk id="72" creationId="{6628A0AD-F912-4C72-9C71-CA63C13E2783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4" creationId="{662775F7-6E2C-4D26-A6D2-717558966FEA}"/>
          </ac:grpSpMkLst>
        </pc:grpChg>
        <pc:grpChg chg="mod">
          <ac:chgData name="Jenefer Silva Monteiro" userId="bb9653d8-75ff-41bd-8c0e-aae66cfce529" providerId="ADAL" clId="{291FC0B1-63F2-40CB-A903-F635C0E542E6}" dt="2021-02-03T20:04:01.733" v="364" actId="165"/>
          <ac:grpSpMkLst>
            <pc:docMk/>
            <pc:sldMk cId="423446692" sldId="265"/>
            <ac:grpSpMk id="76" creationId="{4B84250D-4AE2-4C56-A18E-C5740F2047C9}"/>
          </ac:grpSpMkLst>
        </pc:grpChg>
        <pc:picChg chg="mod topLvl">
          <ac:chgData name="Jenefer Silva Monteiro" userId="bb9653d8-75ff-41bd-8c0e-aae66cfce529" providerId="ADAL" clId="{291FC0B1-63F2-40CB-A903-F635C0E542E6}" dt="2021-02-04T12:30:08.966" v="387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modSp mod">
        <pc:chgData name="Jenefer Silva Monteiro" userId="bb9653d8-75ff-41bd-8c0e-aae66cfce529" providerId="ADAL" clId="{291FC0B1-63F2-40CB-A903-F635C0E542E6}" dt="2021-02-04T12:58:04.290" v="455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291FC0B1-63F2-40CB-A903-F635C0E542E6}" dt="2021-02-04T12:58:04.290" v="455" actId="20577"/>
          <ac:spMkLst>
            <pc:docMk/>
            <pc:sldMk cId="3394010896" sldId="266"/>
            <ac:spMk id="5" creationId="{F70DD545-1836-4996-A112-BE34A73DD593}"/>
          </ac:spMkLst>
        </pc:spChg>
      </pc:sldChg>
      <pc:sldChg chg="delSp modSp mod">
        <pc:chgData name="Jenefer Silva Monteiro" userId="bb9653d8-75ff-41bd-8c0e-aae66cfce529" providerId="ADAL" clId="{291FC0B1-63F2-40CB-A903-F635C0E542E6}" dt="2021-02-03T17:36:43.940" v="186" actId="1076"/>
        <pc:sldMkLst>
          <pc:docMk/>
          <pc:sldMk cId="4074472068" sldId="267"/>
        </pc:sldMkLst>
        <pc:spChg chg="mod">
          <ac:chgData name="Jenefer Silva Monteiro" userId="bb9653d8-75ff-41bd-8c0e-aae66cfce529" providerId="ADAL" clId="{291FC0B1-63F2-40CB-A903-F635C0E542E6}" dt="2021-02-03T17:36:43.940" v="186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291FC0B1-63F2-40CB-A903-F635C0E542E6}" dt="2021-02-03T17:34:52.796" v="168" actId="14100"/>
          <ac:picMkLst>
            <pc:docMk/>
            <pc:sldMk cId="4074472068" sldId="267"/>
            <ac:picMk id="2" creationId="{597EB063-A10C-4BB5-A7C9-546D28D08E44}"/>
          </ac:picMkLst>
        </pc:picChg>
        <pc:picChg chg="del">
          <ac:chgData name="Jenefer Silva Monteiro" userId="bb9653d8-75ff-41bd-8c0e-aae66cfce529" providerId="ADAL" clId="{291FC0B1-63F2-40CB-A903-F635C0E542E6}" dt="2021-02-03T17:34:29.173" v="164" actId="478"/>
          <ac:picMkLst>
            <pc:docMk/>
            <pc:sldMk cId="4074472068" sldId="267"/>
            <ac:picMk id="7" creationId="{002C5C24-3262-4E59-8E76-E3F8DB6A36DB}"/>
          </ac:picMkLst>
        </pc:picChg>
        <pc:picChg chg="del">
          <ac:chgData name="Jenefer Silva Monteiro" userId="bb9653d8-75ff-41bd-8c0e-aae66cfce529" providerId="ADAL" clId="{291FC0B1-63F2-40CB-A903-F635C0E542E6}" dt="2021-02-03T17:34:28.313" v="163" actId="478"/>
          <ac:picMkLst>
            <pc:docMk/>
            <pc:sldMk cId="4074472068" sldId="267"/>
            <ac:picMk id="8" creationId="{34616A46-BF24-4D95-A8D4-DB821FD61090}"/>
          </ac:picMkLst>
        </pc:picChg>
        <pc:picChg chg="del">
          <ac:chgData name="Jenefer Silva Monteiro" userId="bb9653d8-75ff-41bd-8c0e-aae66cfce529" providerId="ADAL" clId="{291FC0B1-63F2-40CB-A903-F635C0E542E6}" dt="2021-02-03T17:34:30.469" v="165" actId="478"/>
          <ac:picMkLst>
            <pc:docMk/>
            <pc:sldMk cId="4074472068" sldId="267"/>
            <ac:picMk id="9" creationId="{ED39AAEB-A25D-4174-8A18-EA8394812DDB}"/>
          </ac:picMkLst>
        </pc:picChg>
        <pc:picChg chg="del">
          <ac:chgData name="Jenefer Silva Monteiro" userId="bb9653d8-75ff-41bd-8c0e-aae66cfce529" providerId="ADAL" clId="{291FC0B1-63F2-40CB-A903-F635C0E542E6}" dt="2021-02-03T17:34:31.469" v="166" actId="478"/>
          <ac:picMkLst>
            <pc:docMk/>
            <pc:sldMk cId="4074472068" sldId="267"/>
            <ac:picMk id="10" creationId="{9DA44ABD-C2F5-4360-BB1B-B7274D2B8A49}"/>
          </ac:picMkLst>
        </pc:picChg>
      </pc:sldChg>
      <pc:sldChg chg="addSp delSp modSp mod">
        <pc:chgData name="Jenefer Silva Monteiro" userId="bb9653d8-75ff-41bd-8c0e-aae66cfce529" providerId="ADAL" clId="{291FC0B1-63F2-40CB-A903-F635C0E542E6}" dt="2021-02-03T19:14:19.275" v="298" actId="1076"/>
        <pc:sldMkLst>
          <pc:docMk/>
          <pc:sldMk cId="933055298" sldId="268"/>
        </pc:sldMkLst>
        <pc:spChg chg="add mod">
          <ac:chgData name="Jenefer Silva Monteiro" userId="bb9653d8-75ff-41bd-8c0e-aae66cfce529" providerId="ADAL" clId="{291FC0B1-63F2-40CB-A903-F635C0E542E6}" dt="2021-02-03T19:14:19.275" v="298" actId="1076"/>
          <ac:spMkLst>
            <pc:docMk/>
            <pc:sldMk cId="933055298" sldId="268"/>
            <ac:spMk id="5" creationId="{68ADF614-DC8C-429C-9213-CDEF9CA43720}"/>
          </ac:spMkLst>
        </pc:spChg>
        <pc:picChg chg="del">
          <ac:chgData name="Jenefer Silva Monteiro" userId="bb9653d8-75ff-41bd-8c0e-aae66cfce529" providerId="ADAL" clId="{291FC0B1-63F2-40CB-A903-F635C0E542E6}" dt="2021-02-03T19:11:11.503" v="284" actId="478"/>
          <ac:picMkLst>
            <pc:docMk/>
            <pc:sldMk cId="933055298" sldId="268"/>
            <ac:picMk id="8" creationId="{FA80E2A3-6FCB-4775-B38C-86BF885AE86B}"/>
          </ac:picMkLst>
        </pc:picChg>
      </pc:sldChg>
      <pc:sldChg chg="del">
        <pc:chgData name="Jenefer Silva Monteiro" userId="bb9653d8-75ff-41bd-8c0e-aae66cfce529" providerId="ADAL" clId="{291FC0B1-63F2-40CB-A903-F635C0E542E6}" dt="2021-02-03T19:26:34.832" v="299" actId="47"/>
        <pc:sldMkLst>
          <pc:docMk/>
          <pc:sldMk cId="3638399403" sldId="269"/>
        </pc:sldMkLst>
      </pc:sldChg>
    </pc:docChg>
  </pc:docChgLst>
  <pc:docChgLst>
    <pc:chgData name="Jenefer Silva Monteiro" userId="bb9653d8-75ff-41bd-8c0e-aae66cfce529" providerId="ADAL" clId="{AB32ABB6-36DE-46B3-8B64-4D983F625689}"/>
    <pc:docChg chg="undo custSel addSld modSld sldOrd">
      <pc:chgData name="Jenefer Silva Monteiro" userId="bb9653d8-75ff-41bd-8c0e-aae66cfce529" providerId="ADAL" clId="{AB32ABB6-36DE-46B3-8B64-4D983F625689}" dt="2021-02-02T18:59:59.056" v="737" actId="1076"/>
      <pc:docMkLst>
        <pc:docMk/>
      </pc:docMkLst>
      <pc:sldChg chg="addSp modSp mod">
        <pc:chgData name="Jenefer Silva Monteiro" userId="bb9653d8-75ff-41bd-8c0e-aae66cfce529" providerId="ADAL" clId="{AB32ABB6-36DE-46B3-8B64-4D983F625689}" dt="2021-02-02T17:19:08.159" v="329" actId="11"/>
        <pc:sldMkLst>
          <pc:docMk/>
          <pc:sldMk cId="1588459644" sldId="257"/>
        </pc:sldMkLst>
        <pc:spChg chg="mod">
          <ac:chgData name="Jenefer Silva Monteiro" userId="bb9653d8-75ff-41bd-8c0e-aae66cfce529" providerId="ADAL" clId="{AB32ABB6-36DE-46B3-8B64-4D983F625689}" dt="2021-02-02T17:19:08.159" v="329" actId="11"/>
          <ac:spMkLst>
            <pc:docMk/>
            <pc:sldMk cId="1588459644" sldId="257"/>
            <ac:spMk id="3" creationId="{78C3FACC-E342-4A6A-9E04-61E1CF41E0EF}"/>
          </ac:spMkLst>
        </pc:spChg>
        <pc:spChg chg="add mod ord">
          <ac:chgData name="Jenefer Silva Monteiro" userId="bb9653d8-75ff-41bd-8c0e-aae66cfce529" providerId="ADAL" clId="{AB32ABB6-36DE-46B3-8B64-4D983F625689}" dt="2021-01-26T19:00:28.815" v="6" actId="1076"/>
          <ac:spMkLst>
            <pc:docMk/>
            <pc:sldMk cId="1588459644" sldId="257"/>
            <ac:spMk id="4" creationId="{077AF706-74E8-48D8-9792-F8664EEAD6B9}"/>
          </ac:spMkLst>
        </pc:spChg>
      </pc:sldChg>
      <pc:sldChg chg="addSp delSp modSp mod">
        <pc:chgData name="Jenefer Silva Monteiro" userId="bb9653d8-75ff-41bd-8c0e-aae66cfce529" providerId="ADAL" clId="{AB32ABB6-36DE-46B3-8B64-4D983F625689}" dt="2021-02-02T18:59:59.056" v="737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B32ABB6-36DE-46B3-8B64-4D983F625689}" dt="2021-02-02T18:59:59.056" v="737" actId="1076"/>
          <ac:spMkLst>
            <pc:docMk/>
            <pc:sldMk cId="1836062072" sldId="258"/>
            <ac:spMk id="2" creationId="{95BE436C-8EA3-4927-9D2A-541CD98ADE0D}"/>
          </ac:spMkLst>
        </pc:spChg>
        <pc:spChg chg="mod">
          <ac:chgData name="Jenefer Silva Monteiro" userId="bb9653d8-75ff-41bd-8c0e-aae66cfce529" providerId="ADAL" clId="{AB32ABB6-36DE-46B3-8B64-4D983F625689}" dt="2021-02-02T18:16:10.273" v="613" actId="207"/>
          <ac:spMkLst>
            <pc:docMk/>
            <pc:sldMk cId="1836062072" sldId="258"/>
            <ac:spMk id="7" creationId="{DCAA4461-D3B9-485A-98E6-3E277E49E6B5}"/>
          </ac:spMkLst>
        </pc:spChg>
        <pc:picChg chg="mod">
          <ac:chgData name="Jenefer Silva Monteiro" userId="bb9653d8-75ff-41bd-8c0e-aae66cfce529" providerId="ADAL" clId="{AB32ABB6-36DE-46B3-8B64-4D983F625689}" dt="2021-02-02T18:16:49.050" v="614" actId="1076"/>
          <ac:picMkLst>
            <pc:docMk/>
            <pc:sldMk cId="1836062072" sldId="258"/>
            <ac:picMk id="3" creationId="{48A433D0-BD13-4A34-A300-3010B213C07F}"/>
          </ac:picMkLst>
        </pc:picChg>
        <pc:picChg chg="add del mod">
          <ac:chgData name="Jenefer Silva Monteiro" userId="bb9653d8-75ff-41bd-8c0e-aae66cfce529" providerId="ADAL" clId="{AB32ABB6-36DE-46B3-8B64-4D983F625689}" dt="2021-02-02T18:16:54.869" v="616"/>
          <ac:picMkLst>
            <pc:docMk/>
            <pc:sldMk cId="1836062072" sldId="258"/>
            <ac:picMk id="4" creationId="{058B3332-762A-43B0-852A-3CF7D991AB05}"/>
          </ac:picMkLst>
        </pc:picChg>
        <pc:picChg chg="add mod">
          <ac:chgData name="Jenefer Silva Monteiro" userId="bb9653d8-75ff-41bd-8c0e-aae66cfce529" providerId="ADAL" clId="{AB32ABB6-36DE-46B3-8B64-4D983F625689}" dt="2021-02-02T18:17:47.827" v="627" actId="1076"/>
          <ac:picMkLst>
            <pc:docMk/>
            <pc:sldMk cId="1836062072" sldId="258"/>
            <ac:picMk id="5" creationId="{62A9EA55-41A5-4386-A72C-B933AB478381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3:55.701" v="293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AB32ABB6-36DE-46B3-8B64-4D983F625689}" dt="2021-02-02T17:13:55.701" v="293" actId="1076"/>
          <ac:spMkLst>
            <pc:docMk/>
            <pc:sldMk cId="1282345958" sldId="259"/>
            <ac:spMk id="4" creationId="{5DA8FA13-5D8F-496F-9794-F88ADCCAF218}"/>
          </ac:spMkLst>
        </pc:spChg>
      </pc:sldChg>
      <pc:sldChg chg="modSp mod">
        <pc:chgData name="Jenefer Silva Monteiro" userId="bb9653d8-75ff-41bd-8c0e-aae66cfce529" providerId="ADAL" clId="{AB32ABB6-36DE-46B3-8B64-4D983F625689}" dt="2021-02-02T17:18:55.331" v="328" actId="11"/>
        <pc:sldMkLst>
          <pc:docMk/>
          <pc:sldMk cId="3700814585" sldId="260"/>
        </pc:sldMkLst>
        <pc:spChg chg="mod">
          <ac:chgData name="Jenefer Silva Monteiro" userId="bb9653d8-75ff-41bd-8c0e-aae66cfce529" providerId="ADAL" clId="{AB32ABB6-36DE-46B3-8B64-4D983F625689}" dt="2021-02-02T17:18:55.331" v="328" actId="11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B32ABB6-36DE-46B3-8B64-4D983F625689}" dt="2021-02-02T17:14:32.509" v="297" actId="1076"/>
          <ac:picMkLst>
            <pc:docMk/>
            <pc:sldMk cId="3700814585" sldId="260"/>
            <ac:picMk id="5" creationId="{BC24FFC1-8558-46BC-8CBE-7FAB6101B5F0}"/>
          </ac:picMkLst>
        </pc:picChg>
      </pc:sldChg>
      <pc:sldChg chg="modSp mod">
        <pc:chgData name="Jenefer Silva Monteiro" userId="bb9653d8-75ff-41bd-8c0e-aae66cfce529" providerId="ADAL" clId="{AB32ABB6-36DE-46B3-8B64-4D983F625689}" dt="2021-02-02T17:18:37.994" v="325" actId="5793"/>
        <pc:sldMkLst>
          <pc:docMk/>
          <pc:sldMk cId="1800506115" sldId="261"/>
        </pc:sldMkLst>
        <pc:spChg chg="mod">
          <ac:chgData name="Jenefer Silva Monteiro" userId="bb9653d8-75ff-41bd-8c0e-aae66cfce529" providerId="ADAL" clId="{AB32ABB6-36DE-46B3-8B64-4D983F625689}" dt="2021-02-02T17:18:37.994" v="325" actId="5793"/>
          <ac:spMkLst>
            <pc:docMk/>
            <pc:sldMk cId="1800506115" sldId="261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17:40.435" v="322" actId="11"/>
        <pc:sldMkLst>
          <pc:docMk/>
          <pc:sldMk cId="2935947136" sldId="262"/>
        </pc:sldMkLst>
        <pc:spChg chg="mod">
          <ac:chgData name="Jenefer Silva Monteiro" userId="bb9653d8-75ff-41bd-8c0e-aae66cfce529" providerId="ADAL" clId="{AB32ABB6-36DE-46B3-8B64-4D983F625689}" dt="2021-02-02T17:17:40.435" v="322" actId="11"/>
          <ac:spMkLst>
            <pc:docMk/>
            <pc:sldMk cId="2935947136" sldId="262"/>
            <ac:spMk id="3" creationId="{78C3FACC-E342-4A6A-9E04-61E1CF41E0EF}"/>
          </ac:spMkLst>
        </pc:spChg>
      </pc:sldChg>
      <pc:sldChg chg="modSp add mod">
        <pc:chgData name="Jenefer Silva Monteiro" userId="bb9653d8-75ff-41bd-8c0e-aae66cfce529" providerId="ADAL" clId="{AB32ABB6-36DE-46B3-8B64-4D983F625689}" dt="2021-02-02T17:22:26.840" v="334" actId="11"/>
        <pc:sldMkLst>
          <pc:docMk/>
          <pc:sldMk cId="592238389" sldId="263"/>
        </pc:sldMkLst>
        <pc:spChg chg="mod">
          <ac:chgData name="Jenefer Silva Monteiro" userId="bb9653d8-75ff-41bd-8c0e-aae66cfce529" providerId="ADAL" clId="{AB32ABB6-36DE-46B3-8B64-4D983F625689}" dt="2021-02-02T17:22:26.840" v="334" actId="11"/>
          <ac:spMkLst>
            <pc:docMk/>
            <pc:sldMk cId="592238389" sldId="263"/>
            <ac:spMk id="3" creationId="{78C3FACC-E342-4A6A-9E04-61E1CF41E0EF}"/>
          </ac:spMkLst>
        </pc:spChg>
      </pc:sldChg>
      <pc:sldChg chg="addSp delSp modSp add mod">
        <pc:chgData name="Jenefer Silva Monteiro" userId="bb9653d8-75ff-41bd-8c0e-aae66cfce529" providerId="ADAL" clId="{AB32ABB6-36DE-46B3-8B64-4D983F625689}" dt="2021-02-02T17:41:13.394" v="426" actId="478"/>
        <pc:sldMkLst>
          <pc:docMk/>
          <pc:sldMk cId="2338933098" sldId="264"/>
        </pc:sldMkLst>
        <pc:spChg chg="del mod">
          <ac:chgData name="Jenefer Silva Monteiro" userId="bb9653d8-75ff-41bd-8c0e-aae66cfce529" providerId="ADAL" clId="{AB32ABB6-36DE-46B3-8B64-4D983F625689}" dt="2021-02-02T17:23:01.802" v="336" actId="478"/>
          <ac:spMkLst>
            <pc:docMk/>
            <pc:sldMk cId="2338933098" sldId="264"/>
            <ac:spMk id="3" creationId="{78C3FACC-E342-4A6A-9E04-61E1CF41E0EF}"/>
          </ac:spMkLst>
        </pc:spChg>
        <pc:spChg chg="add mod">
          <ac:chgData name="Jenefer Silva Monteiro" userId="bb9653d8-75ff-41bd-8c0e-aae66cfce529" providerId="ADAL" clId="{AB32ABB6-36DE-46B3-8B64-4D983F625689}" dt="2021-02-02T17:23:05.770" v="337"/>
          <ac:spMkLst>
            <pc:docMk/>
            <pc:sldMk cId="2338933098" sldId="264"/>
            <ac:spMk id="4" creationId="{FB5148DF-8674-43BA-A61F-BDEBB1BF2909}"/>
          </ac:spMkLst>
        </pc:spChg>
        <pc:spChg chg="add mod">
          <ac:chgData name="Jenefer Silva Monteiro" userId="bb9653d8-75ff-41bd-8c0e-aae66cfce529" providerId="ADAL" clId="{AB32ABB6-36DE-46B3-8B64-4D983F625689}" dt="2021-02-02T17:29:07.337" v="380" actId="207"/>
          <ac:spMkLst>
            <pc:docMk/>
            <pc:sldMk cId="2338933098" sldId="264"/>
            <ac:spMk id="5" creationId="{F70DD545-1836-4996-A112-BE34A73DD593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6" creationId="{8988FDFB-DEC2-44B7-9C57-59642FADEE3F}"/>
          </ac:spMkLst>
        </pc:spChg>
        <pc:spChg chg="add mod">
          <ac:chgData name="Jenefer Silva Monteiro" userId="bb9653d8-75ff-41bd-8c0e-aae66cfce529" providerId="ADAL" clId="{AB32ABB6-36DE-46B3-8B64-4D983F625689}" dt="2021-02-02T17:30:28.879" v="393" actId="207"/>
          <ac:spMkLst>
            <pc:docMk/>
            <pc:sldMk cId="2338933098" sldId="264"/>
            <ac:spMk id="7" creationId="{7C7146CF-3CBE-4BB6-9B5C-199B83267ECD}"/>
          </ac:spMkLst>
        </pc:spChg>
        <pc:spChg chg="add del mod">
          <ac:chgData name="Jenefer Silva Monteiro" userId="bb9653d8-75ff-41bd-8c0e-aae66cfce529" providerId="ADAL" clId="{AB32ABB6-36DE-46B3-8B64-4D983F625689}" dt="2021-02-02T17:26:28.774" v="357"/>
          <ac:spMkLst>
            <pc:docMk/>
            <pc:sldMk cId="2338933098" sldId="264"/>
            <ac:spMk id="8" creationId="{C7FA927E-74CE-4E30-AD11-933119DD5706}"/>
          </ac:spMkLst>
        </pc:spChg>
        <pc:spChg chg="add mod">
          <ac:chgData name="Jenefer Silva Monteiro" userId="bb9653d8-75ff-41bd-8c0e-aae66cfce529" providerId="ADAL" clId="{AB32ABB6-36DE-46B3-8B64-4D983F625689}" dt="2021-02-02T17:37:57.135" v="394" actId="1076"/>
          <ac:spMkLst>
            <pc:docMk/>
            <pc:sldMk cId="2338933098" sldId="264"/>
            <ac:spMk id="9" creationId="{0607D1B6-1770-48A9-A4A2-DBFE36EA292D}"/>
          </ac:spMkLst>
        </pc:spChg>
        <pc:picChg chg="add del mod">
          <ac:chgData name="Jenefer Silva Monteiro" userId="bb9653d8-75ff-41bd-8c0e-aae66cfce529" providerId="ADAL" clId="{AB32ABB6-36DE-46B3-8B64-4D983F625689}" dt="2021-02-02T17:41:13.394" v="426" actId="478"/>
          <ac:picMkLst>
            <pc:docMk/>
            <pc:sldMk cId="2338933098" sldId="264"/>
            <ac:picMk id="10" creationId="{E94CDAE4-3C89-4D77-9068-9E6559A3C0FD}"/>
          </ac:picMkLst>
        </pc:picChg>
      </pc:sldChg>
      <pc:sldChg chg="addSp delSp modSp add mod">
        <pc:chgData name="Jenefer Silva Monteiro" userId="bb9653d8-75ff-41bd-8c0e-aae66cfce529" providerId="ADAL" clId="{AB32ABB6-36DE-46B3-8B64-4D983F625689}" dt="2021-02-02T18:22:38.456" v="663" actId="20577"/>
        <pc:sldMkLst>
          <pc:docMk/>
          <pc:sldMk cId="423446692" sldId="265"/>
        </pc:sldMkLst>
        <pc:spChg chg="del">
          <ac:chgData name="Jenefer Silva Monteiro" userId="bb9653d8-75ff-41bd-8c0e-aae66cfce529" providerId="ADAL" clId="{AB32ABB6-36DE-46B3-8B64-4D983F625689}" dt="2021-02-02T17:41:31.394" v="430" actId="478"/>
          <ac:spMkLst>
            <pc:docMk/>
            <pc:sldMk cId="423446692" sldId="265"/>
            <ac:spMk id="4" creationId="{FB5148DF-8674-43BA-A61F-BDEBB1BF2909}"/>
          </ac:spMkLst>
        </pc:spChg>
        <pc:spChg chg="mod">
          <ac:chgData name="Jenefer Silva Monteiro" userId="bb9653d8-75ff-41bd-8c0e-aae66cfce529" providerId="ADAL" clId="{AB32ABB6-36DE-46B3-8B64-4D983F625689}" dt="2021-02-02T17:52:32.623" v="485" actId="1076"/>
          <ac:spMkLst>
            <pc:docMk/>
            <pc:sldMk cId="423446692" sldId="265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7:41:34.237" v="431" actId="478"/>
          <ac:spMkLst>
            <pc:docMk/>
            <pc:sldMk cId="423446692" sldId="265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7:41:35.985" v="432" actId="478"/>
          <ac:spMkLst>
            <pc:docMk/>
            <pc:sldMk cId="423446692" sldId="265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7:41:37.929" v="433" actId="478"/>
          <ac:spMkLst>
            <pc:docMk/>
            <pc:sldMk cId="423446692" sldId="265"/>
            <ac:spMk id="9" creationId="{0607D1B6-1770-48A9-A4A2-DBFE36EA292D}"/>
          </ac:spMkLst>
        </pc:spChg>
        <pc:spChg chg="mod">
          <ac:chgData name="Jenefer Silva Monteiro" userId="bb9653d8-75ff-41bd-8c0e-aae66cfce529" providerId="ADAL" clId="{AB32ABB6-36DE-46B3-8B64-4D983F625689}" dt="2021-02-02T18:15:49.637" v="612" actId="208"/>
          <ac:spMkLst>
            <pc:docMk/>
            <pc:sldMk cId="423446692" sldId="265"/>
            <ac:spMk id="10" creationId="{2747295A-D6D4-4764-9F62-D247541571BE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13" creationId="{3EBFFE2E-7D12-4C31-9954-D2640F9AE916}"/>
          </ac:spMkLst>
        </pc:spChg>
        <pc:spChg chg="mod">
          <ac:chgData name="Jenefer Silva Monteiro" userId="bb9653d8-75ff-41bd-8c0e-aae66cfce529" providerId="ADAL" clId="{AB32ABB6-36DE-46B3-8B64-4D983F625689}" dt="2021-02-02T18:19:31.051" v="637" actId="1076"/>
          <ac:spMkLst>
            <pc:docMk/>
            <pc:sldMk cId="423446692" sldId="265"/>
            <ac:spMk id="14" creationId="{76837FCB-F620-4C31-A633-C3BD081E99C0}"/>
          </ac:spMkLst>
        </pc:spChg>
        <pc:spChg chg="mod">
          <ac:chgData name="Jenefer Silva Monteiro" userId="bb9653d8-75ff-41bd-8c0e-aae66cfce529" providerId="ADAL" clId="{AB32ABB6-36DE-46B3-8B64-4D983F625689}" dt="2021-02-02T18:12:22.869" v="594" actId="1035"/>
          <ac:spMkLst>
            <pc:docMk/>
            <pc:sldMk cId="423446692" sldId="265"/>
            <ac:spMk id="15" creationId="{7CDEFF73-76E6-4651-9B96-515193856DA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6" creationId="{D3321539-72C4-42A3-B1CE-3F628741C4B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7" creationId="{C05E84D2-8FB6-4533-8609-2BDAC0097E08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8" creationId="{63CA8BEC-540A-46E5-A946-369B199EECB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19" creationId="{7B97599A-244C-4B81-9A46-1FACDA161D07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0" creationId="{96411B63-0091-44BA-BFD7-BF1A696DBE19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1" creationId="{3063A373-6329-4F8D-891B-B75D772153FB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2" creationId="{8063C6D8-89BC-493B-B7E0-0CEAA3FD96E0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3" creationId="{946FF03D-64F2-404D-972A-09752D16F166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4" creationId="{D8A82C14-776A-49DD-A3AA-AA31CD5E0421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5" creationId="{DDA9CCAD-2F71-44B5-87E4-758A7B20737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26" creationId="{63C6A8B1-35DA-4DA1-9F01-32A11C8D9905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27" creationId="{20410B09-57BF-4DC5-AB4B-56DD52FC2110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8" creationId="{9AA2B2F1-D026-491F-B5DC-C6028369A5BC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29" creationId="{E54720DF-B01A-4AC3-AFFD-D3C3A3639594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0" creationId="{88397CCC-6A86-4334-8281-28BDFBC60A6E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1" creationId="{E126805D-1107-4429-B00C-8E7259E88BD8}"/>
          </ac:spMkLst>
        </pc:spChg>
        <pc:spChg chg="mod">
          <ac:chgData name="Jenefer Silva Monteiro" userId="bb9653d8-75ff-41bd-8c0e-aae66cfce529" providerId="ADAL" clId="{AB32ABB6-36DE-46B3-8B64-4D983F625689}" dt="2021-02-02T18:21:32.179" v="653" actId="14100"/>
          <ac:spMkLst>
            <pc:docMk/>
            <pc:sldMk cId="423446692" sldId="265"/>
            <ac:spMk id="32" creationId="{A91CA400-0F3D-4F52-9DE6-85C49E137CE8}"/>
          </ac:spMkLst>
        </pc:spChg>
        <pc:spChg chg="mod">
          <ac:chgData name="Jenefer Silva Monteiro" userId="bb9653d8-75ff-41bd-8c0e-aae66cfce529" providerId="ADAL" clId="{AB32ABB6-36DE-46B3-8B64-4D983F625689}" dt="2021-02-02T17:50:33.624" v="465" actId="207"/>
          <ac:spMkLst>
            <pc:docMk/>
            <pc:sldMk cId="423446692" sldId="265"/>
            <ac:spMk id="33" creationId="{4EBCA36A-A340-45C4-8739-D259005E471A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4" creationId="{9851B6F1-B02E-42C3-9A79-FA573DAD9AED}"/>
          </ac:spMkLst>
        </pc:spChg>
        <pc:spChg chg="mod">
          <ac:chgData name="Jenefer Silva Monteiro" userId="bb9653d8-75ff-41bd-8c0e-aae66cfce529" providerId="ADAL" clId="{AB32ABB6-36DE-46B3-8B64-4D983F625689}" dt="2021-02-02T17:55:51.263" v="540" actId="1037"/>
          <ac:spMkLst>
            <pc:docMk/>
            <pc:sldMk cId="423446692" sldId="265"/>
            <ac:spMk id="35" creationId="{241588A2-44F6-4A8D-9EEA-B7240A747C1D}"/>
          </ac:spMkLst>
        </pc:spChg>
        <pc:spChg chg="mod">
          <ac:chgData name="Jenefer Silva Monteiro" userId="bb9653d8-75ff-41bd-8c0e-aae66cfce529" providerId="ADAL" clId="{AB32ABB6-36DE-46B3-8B64-4D983F625689}" dt="2021-02-02T17:58:37.745" v="549" actId="1036"/>
          <ac:spMkLst>
            <pc:docMk/>
            <pc:sldMk cId="423446692" sldId="265"/>
            <ac:spMk id="36" creationId="{F60B2F0F-2EAB-49EC-8859-B4A193C9AC7F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37" creationId="{97FA6143-9C6D-4AF1-B15D-234C566D17A4}"/>
          </ac:spMkLst>
        </pc:spChg>
        <pc:spChg chg="mod">
          <ac:chgData name="Jenefer Silva Monteiro" userId="bb9653d8-75ff-41bd-8c0e-aae66cfce529" providerId="ADAL" clId="{AB32ABB6-36DE-46B3-8B64-4D983F625689}" dt="2021-02-02T17:58:55.817" v="551" actId="1037"/>
          <ac:spMkLst>
            <pc:docMk/>
            <pc:sldMk cId="423446692" sldId="265"/>
            <ac:spMk id="38" creationId="{CED67FB0-28CA-45E5-82C8-450AD201907F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39" creationId="{A3BCE8BE-984C-4029-811E-FD9DFA583080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0" creationId="{F8E6E54C-B94B-49C7-B71E-5A6499112E8E}"/>
          </ac:spMkLst>
        </pc:spChg>
        <pc:spChg chg="mod">
          <ac:chgData name="Jenefer Silva Monteiro" userId="bb9653d8-75ff-41bd-8c0e-aae66cfce529" providerId="ADAL" clId="{AB32ABB6-36DE-46B3-8B64-4D983F625689}" dt="2021-02-02T18:07:00.095" v="571" actId="1037"/>
          <ac:spMkLst>
            <pc:docMk/>
            <pc:sldMk cId="423446692" sldId="265"/>
            <ac:spMk id="41" creationId="{F5D1BA1C-E3D2-487A-952A-E0E11EA94E19}"/>
          </ac:spMkLst>
        </pc:spChg>
        <pc:spChg chg="mod">
          <ac:chgData name="Jenefer Silva Monteiro" userId="bb9653d8-75ff-41bd-8c0e-aae66cfce529" providerId="ADAL" clId="{AB32ABB6-36DE-46B3-8B64-4D983F625689}" dt="2021-02-02T17:49:27.019" v="460" actId="208"/>
          <ac:spMkLst>
            <pc:docMk/>
            <pc:sldMk cId="423446692" sldId="265"/>
            <ac:spMk id="42" creationId="{41649311-C6CA-4002-8BA4-5568A34C1851}"/>
          </ac:spMkLst>
        </pc:spChg>
        <pc:spChg chg="mod">
          <ac:chgData name="Jenefer Silva Monteiro" userId="bb9653d8-75ff-41bd-8c0e-aae66cfce529" providerId="ADAL" clId="{AB32ABB6-36DE-46B3-8B64-4D983F625689}" dt="2021-02-02T18:14:24.047" v="602" actId="1036"/>
          <ac:spMkLst>
            <pc:docMk/>
            <pc:sldMk cId="423446692" sldId="265"/>
            <ac:spMk id="43" creationId="{99F718F9-7AB7-42D2-8AD3-EA5FF6992E7F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4" creationId="{E5D2F487-A0F4-4A02-A270-894EE9483AE7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5" creationId="{E27C0B11-6A12-468C-8381-9E9409C132F2}"/>
          </ac:spMkLst>
        </pc:spChg>
        <pc:spChg chg="mod">
          <ac:chgData name="Jenefer Silva Monteiro" userId="bb9653d8-75ff-41bd-8c0e-aae66cfce529" providerId="ADAL" clId="{AB32ABB6-36DE-46B3-8B64-4D983F625689}" dt="2021-02-02T18:22:17.730" v="659" actId="1036"/>
          <ac:spMkLst>
            <pc:docMk/>
            <pc:sldMk cId="423446692" sldId="265"/>
            <ac:spMk id="46" creationId="{246C7942-1031-4069-A8FA-464AE946D998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47" creationId="{4758351A-51A2-4ADA-AF81-AE7D75414EF5}"/>
          </ac:spMkLst>
        </pc:spChg>
        <pc:spChg chg="mod">
          <ac:chgData name="Jenefer Silva Monteiro" userId="bb9653d8-75ff-41bd-8c0e-aae66cfce529" providerId="ADAL" clId="{AB32ABB6-36DE-46B3-8B64-4D983F625689}" dt="2021-02-02T17:54:00.345" v="525" actId="6549"/>
          <ac:spMkLst>
            <pc:docMk/>
            <pc:sldMk cId="423446692" sldId="265"/>
            <ac:spMk id="48" creationId="{19011E71-3217-4802-BADA-72599EC97C43}"/>
          </ac:spMkLst>
        </pc:spChg>
        <pc:spChg chg="mod">
          <ac:chgData name="Jenefer Silva Monteiro" userId="bb9653d8-75ff-41bd-8c0e-aae66cfce529" providerId="ADAL" clId="{AB32ABB6-36DE-46B3-8B64-4D983F625689}" dt="2021-02-02T18:19:36.913" v="638" actId="1037"/>
          <ac:spMkLst>
            <pc:docMk/>
            <pc:sldMk cId="423446692" sldId="265"/>
            <ac:spMk id="49" creationId="{BC4B611F-8972-4131-8D7B-3143263D0C16}"/>
          </ac:spMkLst>
        </pc:spChg>
        <pc:spChg chg="mod">
          <ac:chgData name="Jenefer Silva Monteiro" userId="bb9653d8-75ff-41bd-8c0e-aae66cfce529" providerId="ADAL" clId="{AB32ABB6-36DE-46B3-8B64-4D983F625689}" dt="2021-02-02T18:00:02.065" v="557" actId="1035"/>
          <ac:spMkLst>
            <pc:docMk/>
            <pc:sldMk cId="423446692" sldId="265"/>
            <ac:spMk id="50" creationId="{9BF9005A-7E53-45B2-950C-E35A5F6B0F91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1" creationId="{C8208F62-D1BB-435B-811A-FFF877358FDB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2" creationId="{964258E1-1CEE-4CAB-B02B-05046C1CB53E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3" creationId="{28823076-2A48-4E3C-917A-1D61CABBF7F8}"/>
          </ac:spMkLst>
        </pc:spChg>
        <pc:spChg chg="mod">
          <ac:chgData name="Jenefer Silva Monteiro" userId="bb9653d8-75ff-41bd-8c0e-aae66cfce529" providerId="ADAL" clId="{AB32ABB6-36DE-46B3-8B64-4D983F625689}" dt="2021-02-02T18:06:51.819" v="570" actId="1037"/>
          <ac:spMkLst>
            <pc:docMk/>
            <pc:sldMk cId="423446692" sldId="265"/>
            <ac:spMk id="54" creationId="{E9A25A16-39F3-470B-B121-1CB562EAFCD3}"/>
          </ac:spMkLst>
        </pc:spChg>
        <pc:spChg chg="mod">
          <ac:chgData name="Jenefer Silva Monteiro" userId="bb9653d8-75ff-41bd-8c0e-aae66cfce529" providerId="ADAL" clId="{AB32ABB6-36DE-46B3-8B64-4D983F625689}" dt="2021-02-02T18:13:56.331" v="598" actId="1076"/>
          <ac:spMkLst>
            <pc:docMk/>
            <pc:sldMk cId="423446692" sldId="265"/>
            <ac:spMk id="55" creationId="{EF982448-45AF-40C2-AEB1-BADC222D7F20}"/>
          </ac:spMkLst>
        </pc:spChg>
        <pc:spChg chg="mod">
          <ac:chgData name="Jenefer Silva Monteiro" userId="bb9653d8-75ff-41bd-8c0e-aae66cfce529" providerId="ADAL" clId="{AB32ABB6-36DE-46B3-8B64-4D983F625689}" dt="2021-02-02T18:13:44.305" v="597" actId="1035"/>
          <ac:spMkLst>
            <pc:docMk/>
            <pc:sldMk cId="423446692" sldId="265"/>
            <ac:spMk id="56" creationId="{7CCF2B17-08C3-414E-A702-39DF946B3A31}"/>
          </ac:spMkLst>
        </pc:spChg>
        <pc:spChg chg="mod">
          <ac:chgData name="Jenefer Silva Monteiro" userId="bb9653d8-75ff-41bd-8c0e-aae66cfce529" providerId="ADAL" clId="{AB32ABB6-36DE-46B3-8B64-4D983F625689}" dt="2021-02-02T18:12:14.479" v="593" actId="1037"/>
          <ac:spMkLst>
            <pc:docMk/>
            <pc:sldMk cId="423446692" sldId="265"/>
            <ac:spMk id="57" creationId="{88150B3C-D11D-49E8-8C3C-57A360E41159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58" creationId="{01ADF7D4-37D1-45A7-A6F9-2A96D242C342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59" creationId="{70505BB8-7544-4063-A828-83A27A71FA3D}"/>
          </ac:spMkLst>
        </pc:spChg>
        <pc:spChg chg="mod">
          <ac:chgData name="Jenefer Silva Monteiro" userId="bb9653d8-75ff-41bd-8c0e-aae66cfce529" providerId="ADAL" clId="{AB32ABB6-36DE-46B3-8B64-4D983F625689}" dt="2021-02-02T18:06:43.576" v="568" actId="1037"/>
          <ac:spMkLst>
            <pc:docMk/>
            <pc:sldMk cId="423446692" sldId="265"/>
            <ac:spMk id="60" creationId="{56A7FBA5-9152-453D-A18E-71448C2715C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1" creationId="{1BA9BEDE-43E1-4BE0-99F1-03314B115201}"/>
          </ac:spMkLst>
        </pc:spChg>
        <pc:spChg chg="del mod">
          <ac:chgData name="Jenefer Silva Monteiro" userId="bb9653d8-75ff-41bd-8c0e-aae66cfce529" providerId="ADAL" clId="{AB32ABB6-36DE-46B3-8B64-4D983F625689}" dt="2021-02-02T17:52:11.481" v="481" actId="478"/>
          <ac:spMkLst>
            <pc:docMk/>
            <pc:sldMk cId="423446692" sldId="265"/>
            <ac:spMk id="62" creationId="{33462A15-2906-4144-810C-A2EBDB1BFB63}"/>
          </ac:spMkLst>
        </pc:spChg>
        <pc:spChg chg="mod">
          <ac:chgData name="Jenefer Silva Monteiro" userId="bb9653d8-75ff-41bd-8c0e-aae66cfce529" providerId="ADAL" clId="{AB32ABB6-36DE-46B3-8B64-4D983F625689}" dt="2021-02-02T17:48:46.156" v="459" actId="208"/>
          <ac:spMkLst>
            <pc:docMk/>
            <pc:sldMk cId="423446692" sldId="265"/>
            <ac:spMk id="63" creationId="{940B67D8-1243-47B5-B3EA-52ECE766B310}"/>
          </ac:spMkLst>
        </pc:spChg>
        <pc:spChg chg="mod">
          <ac:chgData name="Jenefer Silva Monteiro" userId="bb9653d8-75ff-41bd-8c0e-aae66cfce529" providerId="ADAL" clId="{AB32ABB6-36DE-46B3-8B64-4D983F625689}" dt="2021-02-02T18:22:02.058" v="658" actId="14100"/>
          <ac:spMkLst>
            <pc:docMk/>
            <pc:sldMk cId="423446692" sldId="265"/>
            <ac:spMk id="64" creationId="{8AC69619-72FB-48AC-8774-F6E94022A04E}"/>
          </ac:spMkLst>
        </pc:spChg>
        <pc:spChg chg="mod">
          <ac:chgData name="Jenefer Silva Monteiro" userId="bb9653d8-75ff-41bd-8c0e-aae66cfce529" providerId="ADAL" clId="{AB32ABB6-36DE-46B3-8B64-4D983F625689}" dt="2021-02-02T18:11:46.472" v="591" actId="1037"/>
          <ac:spMkLst>
            <pc:docMk/>
            <pc:sldMk cId="423446692" sldId="265"/>
            <ac:spMk id="65" creationId="{B9D3D756-1445-457C-9BB9-7E62D0609FA1}"/>
          </ac:spMkLst>
        </pc:spChg>
        <pc:spChg chg="mod">
          <ac:chgData name="Jenefer Silva Monteiro" userId="bb9653d8-75ff-41bd-8c0e-aae66cfce529" providerId="ADAL" clId="{AB32ABB6-36DE-46B3-8B64-4D983F625689}" dt="2021-02-02T18:11:08.412" v="586" actId="1035"/>
          <ac:spMkLst>
            <pc:docMk/>
            <pc:sldMk cId="423446692" sldId="265"/>
            <ac:spMk id="66" creationId="{D608C8B8-2D37-41A2-9D30-9A4E4E761CEB}"/>
          </ac:spMkLst>
        </pc:spChg>
        <pc:spChg chg="mod">
          <ac:chgData name="Jenefer Silva Monteiro" userId="bb9653d8-75ff-41bd-8c0e-aae66cfce529" providerId="ADAL" clId="{AB32ABB6-36DE-46B3-8B64-4D983F625689}" dt="2021-02-02T18:20:01.868" v="640" actId="1076"/>
          <ac:spMkLst>
            <pc:docMk/>
            <pc:sldMk cId="423446692" sldId="265"/>
            <ac:spMk id="67" creationId="{185E5279-25CE-4CC3-A94C-9B65C74C127E}"/>
          </ac:spMkLst>
        </pc:spChg>
        <pc:spChg chg="mod">
          <ac:chgData name="Jenefer Silva Monteiro" userId="bb9653d8-75ff-41bd-8c0e-aae66cfce529" providerId="ADAL" clId="{AB32ABB6-36DE-46B3-8B64-4D983F625689}" dt="2021-02-02T18:21:37.546" v="654" actId="14100"/>
          <ac:spMkLst>
            <pc:docMk/>
            <pc:sldMk cId="423446692" sldId="265"/>
            <ac:spMk id="68" creationId="{51F76F12-2B42-4988-BB32-4E977B8D2CA7}"/>
          </ac:spMkLst>
        </pc:spChg>
        <pc:spChg chg="mod">
          <ac:chgData name="Jenefer Silva Monteiro" userId="bb9653d8-75ff-41bd-8c0e-aae66cfce529" providerId="ADAL" clId="{AB32ABB6-36DE-46B3-8B64-4D983F625689}" dt="2021-02-02T18:21:54.356" v="657" actId="14100"/>
          <ac:spMkLst>
            <pc:docMk/>
            <pc:sldMk cId="423446692" sldId="265"/>
            <ac:spMk id="69" creationId="{B3D517EC-B6C2-4B77-8497-07EED50E27FB}"/>
          </ac:spMkLst>
        </pc:spChg>
        <pc:spChg chg="mod">
          <ac:chgData name="Jenefer Silva Monteiro" userId="bb9653d8-75ff-41bd-8c0e-aae66cfce529" providerId="ADAL" clId="{AB32ABB6-36DE-46B3-8B64-4D983F625689}" dt="2021-02-02T18:10:51.688" v="582" actId="1036"/>
          <ac:spMkLst>
            <pc:docMk/>
            <pc:sldMk cId="423446692" sldId="265"/>
            <ac:spMk id="70" creationId="{F6C03AF9-3085-4F25-8AA1-88061B8FD4F7}"/>
          </ac:spMkLst>
        </pc:spChg>
        <pc:spChg chg="mod">
          <ac:chgData name="Jenefer Silva Monteiro" userId="bb9653d8-75ff-41bd-8c0e-aae66cfce529" providerId="ADAL" clId="{AB32ABB6-36DE-46B3-8B64-4D983F625689}" dt="2021-02-02T18:08:02.838" v="575" actId="1038"/>
          <ac:spMkLst>
            <pc:docMk/>
            <pc:sldMk cId="423446692" sldId="265"/>
            <ac:spMk id="71" creationId="{D76D7F68-2F20-41E1-9520-19EB315AF78E}"/>
          </ac:spMkLst>
        </pc:spChg>
        <pc:spChg chg="del mod">
          <ac:chgData name="Jenefer Silva Monteiro" userId="bb9653d8-75ff-41bd-8c0e-aae66cfce529" providerId="ADAL" clId="{AB32ABB6-36DE-46B3-8B64-4D983F625689}" dt="2021-02-02T17:51:49.876" v="479" actId="478"/>
          <ac:spMkLst>
            <pc:docMk/>
            <pc:sldMk cId="423446692" sldId="265"/>
            <ac:spMk id="72" creationId="{C8983CE2-0C16-4709-904F-360553480D30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3" creationId="{B4116ACA-DA03-47E5-ADE4-E0A43C7331FF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4" creationId="{98409555-B6D8-4111-B13A-44BA06012CB4}"/>
          </ac:spMkLst>
        </pc:spChg>
        <pc:spChg chg="mod">
          <ac:chgData name="Jenefer Silva Monteiro" userId="bb9653d8-75ff-41bd-8c0e-aae66cfce529" providerId="ADAL" clId="{AB32ABB6-36DE-46B3-8B64-4D983F625689}" dt="2021-02-02T17:56:12.617" v="544" actId="1035"/>
          <ac:spMkLst>
            <pc:docMk/>
            <pc:sldMk cId="423446692" sldId="265"/>
            <ac:spMk id="75" creationId="{0CB5156A-EE5D-484E-B7BA-40964C9B4712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6" creationId="{95B1E93F-1C89-41C0-BC4E-CE93D9048F8D}"/>
          </ac:spMkLst>
        </pc:spChg>
        <pc:spChg chg="del mod">
          <ac:chgData name="Jenefer Silva Monteiro" userId="bb9653d8-75ff-41bd-8c0e-aae66cfce529" providerId="ADAL" clId="{AB32ABB6-36DE-46B3-8B64-4D983F625689}" dt="2021-02-02T17:52:07.632" v="480" actId="478"/>
          <ac:spMkLst>
            <pc:docMk/>
            <pc:sldMk cId="423446692" sldId="265"/>
            <ac:spMk id="77" creationId="{125552CC-380C-4382-A5AF-8CC7FB550DAB}"/>
          </ac:spMkLst>
        </pc:spChg>
        <pc:spChg chg="mod">
          <ac:chgData name="Jenefer Silva Monteiro" userId="bb9653d8-75ff-41bd-8c0e-aae66cfce529" providerId="ADAL" clId="{AB32ABB6-36DE-46B3-8B64-4D983F625689}" dt="2021-02-02T17:52:58.066" v="493" actId="1037"/>
          <ac:spMkLst>
            <pc:docMk/>
            <pc:sldMk cId="423446692" sldId="265"/>
            <ac:spMk id="78" creationId="{263E5EF9-A480-4F19-81CD-B63C3C3D634E}"/>
          </ac:spMkLst>
        </pc:spChg>
        <pc:spChg chg="mod">
          <ac:chgData name="Jenefer Silva Monteiro" userId="bb9653d8-75ff-41bd-8c0e-aae66cfce529" providerId="ADAL" clId="{AB32ABB6-36DE-46B3-8B64-4D983F625689}" dt="2021-02-02T17:53:13.531" v="502" actId="1036"/>
          <ac:spMkLst>
            <pc:docMk/>
            <pc:sldMk cId="423446692" sldId="265"/>
            <ac:spMk id="79" creationId="{CF284B3B-0103-4BAD-B569-D961737CBB71}"/>
          </ac:spMkLst>
        </pc:spChg>
        <pc:spChg chg="mod">
          <ac:chgData name="Jenefer Silva Monteiro" userId="bb9653d8-75ff-41bd-8c0e-aae66cfce529" providerId="ADAL" clId="{AB32ABB6-36DE-46B3-8B64-4D983F625689}" dt="2021-02-02T17:53:28.129" v="509" actId="1036"/>
          <ac:spMkLst>
            <pc:docMk/>
            <pc:sldMk cId="423446692" sldId="265"/>
            <ac:spMk id="80" creationId="{07CA95E4-9CFF-4879-A920-3CF87F1323E1}"/>
          </ac:spMkLst>
        </pc:spChg>
        <pc:spChg chg="mod">
          <ac:chgData name="Jenefer Silva Monteiro" userId="bb9653d8-75ff-41bd-8c0e-aae66cfce529" providerId="ADAL" clId="{AB32ABB6-36DE-46B3-8B64-4D983F625689}" dt="2021-02-02T17:53:43.015" v="515" actId="1036"/>
          <ac:spMkLst>
            <pc:docMk/>
            <pc:sldMk cId="423446692" sldId="265"/>
            <ac:spMk id="81" creationId="{D9305611-226D-4BEC-85C6-5D150B6E3493}"/>
          </ac:spMkLst>
        </pc:spChg>
        <pc:spChg chg="mod">
          <ac:chgData name="Jenefer Silva Monteiro" userId="bb9653d8-75ff-41bd-8c0e-aae66cfce529" providerId="ADAL" clId="{AB32ABB6-36DE-46B3-8B64-4D983F625689}" dt="2021-02-02T17:53:53.311" v="524" actId="1036"/>
          <ac:spMkLst>
            <pc:docMk/>
            <pc:sldMk cId="423446692" sldId="265"/>
            <ac:spMk id="82" creationId="{80C3F4A3-EA50-4291-8ABA-4F94DF43A395}"/>
          </ac:spMkLst>
        </pc:spChg>
        <pc:spChg chg="mod">
          <ac:chgData name="Jenefer Silva Monteiro" userId="bb9653d8-75ff-41bd-8c0e-aae66cfce529" providerId="ADAL" clId="{AB32ABB6-36DE-46B3-8B64-4D983F625689}" dt="2021-02-02T17:54:16.489" v="536" actId="1037"/>
          <ac:spMkLst>
            <pc:docMk/>
            <pc:sldMk cId="423446692" sldId="265"/>
            <ac:spMk id="83" creationId="{1DAFC0C7-F630-42E3-B1FA-F5274660079C}"/>
          </ac:spMkLst>
        </pc:spChg>
        <pc:spChg chg="mod">
          <ac:chgData name="Jenefer Silva Monteiro" userId="bb9653d8-75ff-41bd-8c0e-aae66cfce529" providerId="ADAL" clId="{AB32ABB6-36DE-46B3-8B64-4D983F625689}" dt="2021-02-02T17:57:04.064" v="547" actId="208"/>
          <ac:spMkLst>
            <pc:docMk/>
            <pc:sldMk cId="423446692" sldId="265"/>
            <ac:spMk id="84" creationId="{EE55754B-470E-478F-8A30-C6E855B6307F}"/>
          </ac:spMkLst>
        </pc:spChg>
        <pc:spChg chg="del mod">
          <ac:chgData name="Jenefer Silva Monteiro" userId="bb9653d8-75ff-41bd-8c0e-aae66cfce529" providerId="ADAL" clId="{AB32ABB6-36DE-46B3-8B64-4D983F625689}" dt="2021-02-02T17:52:15.932" v="482" actId="478"/>
          <ac:spMkLst>
            <pc:docMk/>
            <pc:sldMk cId="423446692" sldId="265"/>
            <ac:spMk id="85" creationId="{E40BFF3F-D34E-4CDB-A470-6FFBC54BCEA2}"/>
          </ac:spMkLst>
        </pc:spChg>
        <pc:spChg chg="mod">
          <ac:chgData name="Jenefer Silva Monteiro" userId="bb9653d8-75ff-41bd-8c0e-aae66cfce529" providerId="ADAL" clId="{AB32ABB6-36DE-46B3-8B64-4D983F625689}" dt="2021-02-02T18:00:56.778" v="562" actId="208"/>
          <ac:spMkLst>
            <pc:docMk/>
            <pc:sldMk cId="423446692" sldId="265"/>
            <ac:spMk id="86" creationId="{5015538A-420F-47D9-BB26-EE45013751E5}"/>
          </ac:spMkLst>
        </pc:spChg>
        <pc:spChg chg="mod">
          <ac:chgData name="Jenefer Silva Monteiro" userId="bb9653d8-75ff-41bd-8c0e-aae66cfce529" providerId="ADAL" clId="{AB32ABB6-36DE-46B3-8B64-4D983F625689}" dt="2021-02-02T18:08:34.445" v="579" actId="208"/>
          <ac:spMkLst>
            <pc:docMk/>
            <pc:sldMk cId="423446692" sldId="265"/>
            <ac:spMk id="87" creationId="{4D2D393E-78E2-4FF1-AC66-E6D99EEAE8F7}"/>
          </ac:spMkLst>
        </pc:spChg>
        <pc:spChg chg="mod">
          <ac:chgData name="Jenefer Silva Monteiro" userId="bb9653d8-75ff-41bd-8c0e-aae66cfce529" providerId="ADAL" clId="{AB32ABB6-36DE-46B3-8B64-4D983F625689}" dt="2021-02-02T18:15:16.090" v="607" actId="208"/>
          <ac:spMkLst>
            <pc:docMk/>
            <pc:sldMk cId="423446692" sldId="265"/>
            <ac:spMk id="88" creationId="{427B131E-A29C-4598-B320-BDD1605DBCD1}"/>
          </ac:spMkLst>
        </pc:spChg>
        <pc:spChg chg="add mod">
          <ac:chgData name="Jenefer Silva Monteiro" userId="bb9653d8-75ff-41bd-8c0e-aae66cfce529" providerId="ADAL" clId="{AB32ABB6-36DE-46B3-8B64-4D983F625689}" dt="2021-02-02T18:20:22.649" v="645" actId="1037"/>
          <ac:spMkLst>
            <pc:docMk/>
            <pc:sldMk cId="423446692" sldId="265"/>
            <ac:spMk id="89" creationId="{F2C6EF4B-5FEE-440F-A0FE-D6B6C4277B69}"/>
          </ac:spMkLst>
        </pc:spChg>
        <pc:spChg chg="add mod">
          <ac:chgData name="Jenefer Silva Monteiro" userId="bb9653d8-75ff-41bd-8c0e-aae66cfce529" providerId="ADAL" clId="{AB32ABB6-36DE-46B3-8B64-4D983F625689}" dt="2021-02-02T18:20:39.091" v="647" actId="1076"/>
          <ac:spMkLst>
            <pc:docMk/>
            <pc:sldMk cId="423446692" sldId="265"/>
            <ac:spMk id="90" creationId="{394C16C4-B965-4A62-A3F0-DFCB7378F3B3}"/>
          </ac:spMkLst>
        </pc:spChg>
        <pc:spChg chg="add mod">
          <ac:chgData name="Jenefer Silva Monteiro" userId="bb9653d8-75ff-41bd-8c0e-aae66cfce529" providerId="ADAL" clId="{AB32ABB6-36DE-46B3-8B64-4D983F625689}" dt="2021-02-02T18:20:46.244" v="649" actId="1076"/>
          <ac:spMkLst>
            <pc:docMk/>
            <pc:sldMk cId="423446692" sldId="265"/>
            <ac:spMk id="91" creationId="{3EC3AA82-B9EC-44A2-8934-7BD1DE38E212}"/>
          </ac:spMkLst>
        </pc:spChg>
        <pc:spChg chg="add mod">
          <ac:chgData name="Jenefer Silva Monteiro" userId="bb9653d8-75ff-41bd-8c0e-aae66cfce529" providerId="ADAL" clId="{AB32ABB6-36DE-46B3-8B64-4D983F625689}" dt="2021-02-02T18:22:38.456" v="663" actId="20577"/>
          <ac:spMkLst>
            <pc:docMk/>
            <pc:sldMk cId="423446692" sldId="265"/>
            <ac:spMk id="92" creationId="{586B87C2-55D2-429C-861E-66D91AB81A60}"/>
          </ac:spMkLst>
        </pc:spChg>
        <pc:grpChg chg="add mod">
          <ac:chgData name="Jenefer Silva Monteiro" userId="bb9653d8-75ff-41bd-8c0e-aae66cfce529" providerId="ADAL" clId="{AB32ABB6-36DE-46B3-8B64-4D983F625689}" dt="2021-02-02T18:20:09.836" v="641" actId="1076"/>
          <ac:grpSpMkLst>
            <pc:docMk/>
            <pc:sldMk cId="423446692" sldId="265"/>
            <ac:grpSpMk id="8" creationId="{75EECF9B-92AB-487D-9B44-7C1D1C7FB7A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1" creationId="{7CF18265-F08E-409B-9FD4-EE5BDF59AA70}"/>
          </ac:grpSpMkLst>
        </pc:grpChg>
        <pc:grpChg chg="mod">
          <ac:chgData name="Jenefer Silva Monteiro" userId="bb9653d8-75ff-41bd-8c0e-aae66cfce529" providerId="ADAL" clId="{AB32ABB6-36DE-46B3-8B64-4D983F625689}" dt="2021-02-02T17:47:29.538" v="455"/>
          <ac:grpSpMkLst>
            <pc:docMk/>
            <pc:sldMk cId="423446692" sldId="265"/>
            <ac:grpSpMk id="12" creationId="{E9D10343-49B2-47E2-A01B-05D70B33E2F3}"/>
          </ac:grpSpMkLst>
        </pc:grpChg>
        <pc:picChg chg="mod">
          <ac:chgData name="Jenefer Silva Monteiro" userId="bb9653d8-75ff-41bd-8c0e-aae66cfce529" providerId="ADAL" clId="{AB32ABB6-36DE-46B3-8B64-4D983F625689}" dt="2021-02-02T18:10:53.387" v="583" actId="1076"/>
          <ac:picMkLst>
            <pc:docMk/>
            <pc:sldMk cId="423446692" sldId="265"/>
            <ac:picMk id="2" creationId="{597EB063-A10C-4BB5-A7C9-546D28D08E44}"/>
          </ac:picMkLst>
        </pc:picChg>
      </pc:sldChg>
      <pc:sldChg chg="delSp modSp add mod ord">
        <pc:chgData name="Jenefer Silva Monteiro" userId="bb9653d8-75ff-41bd-8c0e-aae66cfce529" providerId="ADAL" clId="{AB32ABB6-36DE-46B3-8B64-4D983F625689}" dt="2021-02-02T18:25:11.955" v="709" actId="20577"/>
        <pc:sldMkLst>
          <pc:docMk/>
          <pc:sldMk cId="3394010896" sldId="266"/>
        </pc:sldMkLst>
        <pc:spChg chg="mod">
          <ac:chgData name="Jenefer Silva Monteiro" userId="bb9653d8-75ff-41bd-8c0e-aae66cfce529" providerId="ADAL" clId="{AB32ABB6-36DE-46B3-8B64-4D983F625689}" dt="2021-02-02T18:25:11.955" v="709" actId="20577"/>
          <ac:spMkLst>
            <pc:docMk/>
            <pc:sldMk cId="3394010896" sldId="266"/>
            <ac:spMk id="5" creationId="{F70DD545-1836-4996-A112-BE34A73DD593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6" creationId="{8988FDFB-DEC2-44B7-9C57-59642FADEE3F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7" creationId="{7C7146CF-3CBE-4BB6-9B5C-199B83267ECD}"/>
          </ac:spMkLst>
        </pc:spChg>
        <pc:spChg chg="del">
          <ac:chgData name="Jenefer Silva Monteiro" userId="bb9653d8-75ff-41bd-8c0e-aae66cfce529" providerId="ADAL" clId="{AB32ABB6-36DE-46B3-8B64-4D983F625689}" dt="2021-02-02T18:23:43.827" v="687" actId="478"/>
          <ac:spMkLst>
            <pc:docMk/>
            <pc:sldMk cId="3394010896" sldId="266"/>
            <ac:spMk id="9" creationId="{0607D1B6-1770-48A9-A4A2-DBFE36EA292D}"/>
          </ac:spMkLst>
        </pc:spChg>
      </pc:sldChg>
    </pc:docChg>
  </pc:docChgLst>
  <pc:docChgLst>
    <pc:chgData name="Jenefer Silva Monteiro" userId="bb9653d8-75ff-41bd-8c0e-aae66cfce529" providerId="ADAL" clId="{ACF65067-D99B-47F8-BC6A-60B71D2EAEE4}"/>
    <pc:docChg chg="undo redo custSel addSld delSld modSld">
      <pc:chgData name="Jenefer Silva Monteiro" userId="bb9653d8-75ff-41bd-8c0e-aae66cfce529" providerId="ADAL" clId="{ACF65067-D99B-47F8-BC6A-60B71D2EAEE4}" dt="2021-02-04T18:48:14.961" v="389" actId="1076"/>
      <pc:docMkLst>
        <pc:docMk/>
      </pc:docMkLst>
      <pc:sldChg chg="modSp mod">
        <pc:chgData name="Jenefer Silva Monteiro" userId="bb9653d8-75ff-41bd-8c0e-aae66cfce529" providerId="ADAL" clId="{ACF65067-D99B-47F8-BC6A-60B71D2EAEE4}" dt="2021-02-04T17:25:08.636" v="48" actId="1076"/>
        <pc:sldMkLst>
          <pc:docMk/>
          <pc:sldMk cId="1588459644" sldId="257"/>
        </pc:sldMkLst>
        <pc:spChg chg="mod">
          <ac:chgData name="Jenefer Silva Monteiro" userId="bb9653d8-75ff-41bd-8c0e-aae66cfce529" providerId="ADAL" clId="{ACF65067-D99B-47F8-BC6A-60B71D2EAEE4}" dt="2021-02-04T17:25:08.636" v="48" actId="1076"/>
          <ac:spMkLst>
            <pc:docMk/>
            <pc:sldMk cId="1588459644" sldId="257"/>
            <ac:spMk id="6" creationId="{BEAF4143-D141-46BB-A236-268A4C6B92F8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14:51.571" v="15" actId="1076"/>
        <pc:sldMkLst>
          <pc:docMk/>
          <pc:sldMk cId="1836062072" sldId="258"/>
        </pc:sldMkLst>
        <pc:spChg chg="mod">
          <ac:chgData name="Jenefer Silva Monteiro" userId="bb9653d8-75ff-41bd-8c0e-aae66cfce529" providerId="ADAL" clId="{ACF65067-D99B-47F8-BC6A-60B71D2EAEE4}" dt="2021-02-04T17:14:49.922" v="14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ACF65067-D99B-47F8-BC6A-60B71D2EAEE4}" dt="2021-02-04T17:14:35.673" v="0" actId="20577"/>
          <ac:spMkLst>
            <pc:docMk/>
            <pc:sldMk cId="1836062072" sldId="258"/>
            <ac:spMk id="11" creationId="{EB2E4B96-223B-4B6B-A5BB-5BEEA5AFBC59}"/>
          </ac:spMkLst>
        </pc:spChg>
        <pc:picChg chg="mod">
          <ac:chgData name="Jenefer Silva Monteiro" userId="bb9653d8-75ff-41bd-8c0e-aae66cfce529" providerId="ADAL" clId="{ACF65067-D99B-47F8-BC6A-60B71D2EAEE4}" dt="2021-02-04T17:14:51.571" v="15" actId="1076"/>
          <ac:picMkLst>
            <pc:docMk/>
            <pc:sldMk cId="1836062072" sldId="258"/>
            <ac:picMk id="3" creationId="{48A433D0-BD13-4A34-A300-3010B213C07F}"/>
          </ac:picMkLst>
        </pc:picChg>
      </pc:sldChg>
      <pc:sldChg chg="addSp delSp modSp mod">
        <pc:chgData name="Jenefer Silva Monteiro" userId="bb9653d8-75ff-41bd-8c0e-aae66cfce529" providerId="ADAL" clId="{ACF65067-D99B-47F8-BC6A-60B71D2EAEE4}" dt="2021-02-04T17:23:19.431" v="30" actId="478"/>
        <pc:sldMkLst>
          <pc:docMk/>
          <pc:sldMk cId="1282345958" sldId="259"/>
        </pc:sldMkLst>
        <pc:spChg chg="add del">
          <ac:chgData name="Jenefer Silva Monteiro" userId="bb9653d8-75ff-41bd-8c0e-aae66cfce529" providerId="ADAL" clId="{ACF65067-D99B-47F8-BC6A-60B71D2EAEE4}" dt="2021-02-04T17:22:08.848" v="24" actId="11529"/>
          <ac:spMkLst>
            <pc:docMk/>
            <pc:sldMk cId="1282345958" sldId="259"/>
            <ac:spMk id="2" creationId="{434FFC65-6203-4861-9CEF-D2E0A33BC2C3}"/>
          </ac:spMkLst>
        </pc:spChg>
        <pc:spChg chg="add del">
          <ac:chgData name="Jenefer Silva Monteiro" userId="bb9653d8-75ff-41bd-8c0e-aae66cfce529" providerId="ADAL" clId="{ACF65067-D99B-47F8-BC6A-60B71D2EAEE4}" dt="2021-02-04T17:22:32.784" v="26" actId="478"/>
          <ac:spMkLst>
            <pc:docMk/>
            <pc:sldMk cId="1282345958" sldId="259"/>
            <ac:spMk id="3" creationId="{8FB6FA3A-B21B-4948-9A8B-FC84FC16F0B9}"/>
          </ac:spMkLst>
        </pc:spChg>
        <pc:spChg chg="add del">
          <ac:chgData name="Jenefer Silva Monteiro" userId="bb9653d8-75ff-41bd-8c0e-aae66cfce529" providerId="ADAL" clId="{ACF65067-D99B-47F8-BC6A-60B71D2EAEE4}" dt="2021-02-04T17:22:59.149" v="28" actId="478"/>
          <ac:spMkLst>
            <pc:docMk/>
            <pc:sldMk cId="1282345958" sldId="259"/>
            <ac:spMk id="4" creationId="{32110799-17FD-449A-8426-286219B13C54}"/>
          </ac:spMkLst>
        </pc:spChg>
        <pc:spChg chg="add del">
          <ac:chgData name="Jenefer Silva Monteiro" userId="bb9653d8-75ff-41bd-8c0e-aae66cfce529" providerId="ADAL" clId="{ACF65067-D99B-47F8-BC6A-60B71D2EAEE4}" dt="2021-02-04T17:23:19.431" v="30" actId="478"/>
          <ac:spMkLst>
            <pc:docMk/>
            <pc:sldMk cId="1282345958" sldId="259"/>
            <ac:spMk id="5" creationId="{DC564ECC-DF9E-448E-9A05-3FEC6961932F}"/>
          </ac:spMkLst>
        </pc:spChg>
        <pc:spChg chg="mod">
          <ac:chgData name="Jenefer Silva Monteiro" userId="bb9653d8-75ff-41bd-8c0e-aae66cfce529" providerId="ADAL" clId="{ACF65067-D99B-47F8-BC6A-60B71D2EAEE4}" dt="2021-02-04T17:21:30.016" v="22" actId="123"/>
          <ac:spMkLst>
            <pc:docMk/>
            <pc:sldMk cId="1282345958" sldId="259"/>
            <ac:spMk id="6" creationId="{BA76F36E-C267-4441-9D2E-AA92CA8C9275}"/>
          </ac:spMkLst>
        </pc:spChg>
      </pc:sldChg>
      <pc:sldChg chg="modSp mod">
        <pc:chgData name="Jenefer Silva Monteiro" userId="bb9653d8-75ff-41bd-8c0e-aae66cfce529" providerId="ADAL" clId="{ACF65067-D99B-47F8-BC6A-60B71D2EAEE4}" dt="2021-02-04T17:27:04.672" v="68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ACF65067-D99B-47F8-BC6A-60B71D2EAEE4}" dt="2021-02-04T17:27:04.672" v="68" actId="1076"/>
          <ac:spMkLst>
            <pc:docMk/>
            <pc:sldMk cId="3700814585" sldId="26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ACF65067-D99B-47F8-BC6A-60B71D2EAEE4}" dt="2021-02-04T17:25:44.444" v="53" actId="1076"/>
          <ac:picMkLst>
            <pc:docMk/>
            <pc:sldMk cId="3700814585" sldId="260"/>
            <ac:picMk id="4" creationId="{B2800C28-F6B8-4813-875C-205020DE68A3}"/>
          </ac:picMkLst>
        </pc:picChg>
      </pc:sldChg>
      <pc:sldChg chg="del">
        <pc:chgData name="Jenefer Silva Monteiro" userId="bb9653d8-75ff-41bd-8c0e-aae66cfce529" providerId="ADAL" clId="{ACF65067-D99B-47F8-BC6A-60B71D2EAEE4}" dt="2021-02-04T17:32:53.420" v="73" actId="47"/>
        <pc:sldMkLst>
          <pc:docMk/>
          <pc:sldMk cId="1800506115" sldId="261"/>
        </pc:sldMkLst>
      </pc:sldChg>
      <pc:sldChg chg="modSp mod">
        <pc:chgData name="Jenefer Silva Monteiro" userId="bb9653d8-75ff-41bd-8c0e-aae66cfce529" providerId="ADAL" clId="{ACF65067-D99B-47F8-BC6A-60B71D2EAEE4}" dt="2021-02-04T17:34:34.184" v="91" actId="1076"/>
        <pc:sldMkLst>
          <pc:docMk/>
          <pc:sldMk cId="2338933098" sldId="264"/>
        </pc:sldMkLst>
        <pc:spChg chg="mod">
          <ac:chgData name="Jenefer Silva Monteiro" userId="bb9653d8-75ff-41bd-8c0e-aae66cfce529" providerId="ADAL" clId="{ACF65067-D99B-47F8-BC6A-60B71D2EAEE4}" dt="2021-02-04T17:34:34.184" v="91" actId="1076"/>
          <ac:spMkLst>
            <pc:docMk/>
            <pc:sldMk cId="2338933098" sldId="264"/>
            <ac:spMk id="10" creationId="{5101D0CF-13E3-47AC-951E-5CB4C06EFB08}"/>
          </ac:spMkLst>
        </pc:spChg>
      </pc:sldChg>
      <pc:sldChg chg="modSp mod">
        <pc:chgData name="Jenefer Silva Monteiro" userId="bb9653d8-75ff-41bd-8c0e-aae66cfce529" providerId="ADAL" clId="{ACF65067-D99B-47F8-BC6A-60B71D2EAEE4}" dt="2021-02-04T18:48:14.961" v="389" actId="1076"/>
        <pc:sldMkLst>
          <pc:docMk/>
          <pc:sldMk cId="3394010896" sldId="266"/>
        </pc:sldMkLst>
        <pc:spChg chg="mod">
          <ac:chgData name="Jenefer Silva Monteiro" userId="bb9653d8-75ff-41bd-8c0e-aae66cfce529" providerId="ADAL" clId="{ACF65067-D99B-47F8-BC6A-60B71D2EAEE4}" dt="2021-02-04T18:48:14.961" v="389" actId="1076"/>
          <ac:spMkLst>
            <pc:docMk/>
            <pc:sldMk cId="3394010896" sldId="266"/>
            <ac:spMk id="5" creationId="{F70DD545-1836-4996-A112-BE34A73DD593}"/>
          </ac:spMkLst>
        </pc:spChg>
      </pc:sldChg>
      <pc:sldChg chg="addSp delSp modSp new mod">
        <pc:chgData name="Jenefer Silva Monteiro" userId="bb9653d8-75ff-41bd-8c0e-aae66cfce529" providerId="ADAL" clId="{ACF65067-D99B-47F8-BC6A-60B71D2EAEE4}" dt="2021-02-04T18:46:30.357" v="379" actId="29295"/>
        <pc:sldMkLst>
          <pc:docMk/>
          <pc:sldMk cId="2373974324" sldId="267"/>
        </pc:sldMkLst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" creationId="{4D72438D-042C-4219-8164-E7DC3B5E0A0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" creationId="{F00F47D6-5503-495D-B67B-930DBB1BA54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9" creationId="{25795993-BF93-4FB2-AFDB-3EE0D2BFE99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2" creationId="{821AD263-283D-4CE4-BBCF-ED596DCD18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3" creationId="{54617657-29CE-49D8-83CA-DA557CBBDF8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4" creationId="{849DE32E-7008-42C8-91B3-986A2C54302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5" creationId="{A67DF38E-E2EA-4951-9D09-396927F7C339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6" creationId="{357331C1-E962-4B4C-8CBE-E844E182F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7" creationId="{D1A461F6-0507-467A-8A9A-96BF9363C24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8" creationId="{98C4DE15-4919-4B4E-9CD0-715E152757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19" creationId="{84D6FB2E-68FA-43EF-BC59-1C1429D76F8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0" creationId="{85A2CBBF-ED01-40DE-8487-DB1F2D9E6C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1" creationId="{AE39168A-3AC3-4314-9DC0-EF9D4A598D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2" creationId="{343690B8-2DDD-42DF-842F-1E740BAAA5D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3" creationId="{FE0E0E0B-AE25-4148-93AF-5E3E21E9BA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4" creationId="{9FEA3CEC-A2AD-43F6-AA46-3C2E42671E1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5" creationId="{18714F06-F1C0-4DD7-94BB-1AF551E253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6" creationId="{33793566-6163-4901-860A-E04A06D21CE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7" creationId="{B85E08EC-0548-40B0-A51D-3FD022AEB5D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8" creationId="{AFF95FFE-0840-4D95-BBB8-7610BB1F58F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29" creationId="{AB0D2A6E-A502-4B1D-B3C3-D913881F024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0" creationId="{DD16901D-2370-4A5C-994E-5B9C0BBF298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1" creationId="{0B4660D7-D31E-4ADB-B2E1-FC5961B58CE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2" creationId="{90726D82-00FD-4BBC-9D72-CA708C0AA8D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3" creationId="{DC899494-D8E3-49BF-965F-51BD0B64B97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4" creationId="{4630E6C9-F7CC-44EE-8E96-09D0ABCD3556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5" creationId="{37A1E29F-B020-4D28-8344-2016AE70C99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6" creationId="{DCD4C410-787D-402F-A754-DDEBFBA1EA38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7" creationId="{1A0BAFE4-D940-4C6E-8DFD-A6E970B1446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8" creationId="{E1DD43CE-21D4-469F-88B4-D6B78698FE6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39" creationId="{72F53257-A414-424E-9502-AC03AD62EE6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0" creationId="{7A187A06-AEBA-4D78-A798-EF1F9692D74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1" creationId="{B4CBD200-EE8C-446C-A7A1-15221CA276F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2" creationId="{C60E019A-560C-4AD6-9BB4-70F3D759211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3" creationId="{99E69F3E-C368-4B6C-9836-5A7658E2B05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4" creationId="{EC52809F-F4E8-46E6-9012-1D06836FB47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5" creationId="{04987DEB-46F2-4F60-8135-7853E586120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6" creationId="{D274FE17-E702-4E1D-BC66-4F8190F4E2B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7" creationId="{7E74FF23-D158-43C4-AEC7-03A392110D0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8" creationId="{07D45A58-CB0D-4A38-8F9A-8023B3BE2A3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49" creationId="{FC7CE2A5-3149-49CE-B352-05B8C9927A14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0" creationId="{720F0BC8-9727-443E-A71A-070272F1C9F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1" creationId="{2B8AA517-C680-4E6C-8CCE-112E3D1523E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2" creationId="{066FDEBA-7AE9-4C8E-A884-A4555A77F26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3" creationId="{78E9D363-99AC-4E20-BC2A-B0C83E09C8D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4" creationId="{29BDB9DF-951A-4848-B76B-72F558D17227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5" creationId="{E56C8613-C1F5-4AD9-94F3-CC574CD7234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6" creationId="{F2750D17-FADA-4B89-9743-A8C765F67163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7" creationId="{CBDAE00A-74F6-42DE-A70A-F37E1FBEE3FB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8" creationId="{AB2BBA37-2118-4744-AD36-E518F610DE6C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59" creationId="{7F872814-B2C8-43AD-8A91-FF3389A7C981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0" creationId="{36BEBCCF-FD43-4C73-A09F-560DEDF14432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1" creationId="{B2143F65-0496-44A0-BDF6-9EEE36E8126A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2" creationId="{DFC7B0C3-E6C8-44D0-8B5A-974FC8A762B0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3" creationId="{291EEBA2-C375-468E-92FB-73CD843CD12E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4" creationId="{3BB926B1-3624-4ADF-A3A2-320AF264F37D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5" creationId="{2116EC28-6551-44BA-9123-DA68F7B6F4C5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6" creationId="{D0DE9330-6E22-4322-BE67-69B3F084CA3F}"/>
          </ac:spMkLst>
        </pc:spChg>
        <pc:spChg chg="mod">
          <ac:chgData name="Jenefer Silva Monteiro" userId="bb9653d8-75ff-41bd-8c0e-aae66cfce529" providerId="ADAL" clId="{ACF65067-D99B-47F8-BC6A-60B71D2EAEE4}" dt="2021-02-04T17:35:19.743" v="95"/>
          <ac:spMkLst>
            <pc:docMk/>
            <pc:sldMk cId="2373974324" sldId="267"/>
            <ac:spMk id="67" creationId="{B7CC0CEA-415C-42C7-A1D6-6B2BF610D0A1}"/>
          </ac:spMkLst>
        </pc:spChg>
        <pc:spChg chg="mod">
          <ac:chgData name="Jenefer Silva Monteiro" userId="bb9653d8-75ff-41bd-8c0e-aae66cfce529" providerId="ADAL" clId="{ACF65067-D99B-47F8-BC6A-60B71D2EAEE4}" dt="2021-02-04T18:41:18.369" v="366" actId="207"/>
          <ac:spMkLst>
            <pc:docMk/>
            <pc:sldMk cId="2373974324" sldId="267"/>
            <ac:spMk id="71" creationId="{860008CB-0956-42F4-875D-74AFD14250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4" creationId="{CFE8A80B-3315-47AA-8AF8-193D5195C86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5" creationId="{C2F9D97A-B7A2-4432-95CD-ABC0FAF057F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6" creationId="{93C24262-D282-436D-B64B-51F09F9F710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7" creationId="{4B15D160-C919-4C43-863C-2D687EC86AB9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8" creationId="{8153BB60-81F2-43BD-87EE-35B44DD9FC9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79" creationId="{00D1B30F-635C-4AEB-9795-CD945DEDA1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0" creationId="{CDC7FFC2-DEDF-4864-80F2-05BAD6AC408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1" creationId="{CB1A2990-4FCE-4C46-BE56-DC16F8AEFFD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2" creationId="{988B3D5A-EA07-4985-9E67-9373874F6E3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3" creationId="{1CBA3BD7-BE4D-4206-9A47-21C8440E3C2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4" creationId="{C89EF16C-BBBF-49C4-A5B8-BF1CBF53772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5" creationId="{1D90C73B-D032-4FC8-8FAE-DF1F4F8F3A4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6" creationId="{6CCEE3D3-2717-4585-AE92-4D7C034E3C1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7" creationId="{441F7FD4-56B7-465E-8FF6-A0F7EDC41DC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8" creationId="{2F519D80-E1A8-4DFB-8499-CF5247ED9A6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89" creationId="{370BE7FE-DCFE-42CD-AD17-0044F3D2614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0" creationId="{9FAD3BCF-CA1D-4AE5-9677-AF3EBB00C33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1" creationId="{8F57305C-12C3-4C2F-AE09-2AF4DFDF04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2" creationId="{40F04502-F8E7-4223-943D-9935EB859E0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3" creationId="{F0B329CF-6F3C-4B16-91A4-9BAB207861C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4" creationId="{EB7F09B5-6638-484B-A556-027E0B437B8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5" creationId="{5890089E-83D2-49F1-8B83-9049D8BBE77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6" creationId="{D5EC1AD6-9ADF-4E19-9282-1447A943A88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7" creationId="{B722BA3C-6C6D-4BBA-8A53-A1E6F4C80ABD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8" creationId="{CA591E0F-AF5C-4A4F-B720-EAA92C7AD470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99" creationId="{C213140A-7B7C-4759-9E0E-26F36CB057A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0" creationId="{AC7E6FEE-B233-4E7F-8A86-613BA90878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1" creationId="{46F322E6-3485-46D5-BB10-7BBD7CA090C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2" creationId="{23B305C2-D4E9-4A14-A7F2-1170931B55C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3" creationId="{01CA7CCA-A640-4028-9A22-925D64FCBF4F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4" creationId="{2ADA87F4-A6D4-4BE1-9878-84D9D8B602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5" creationId="{3982DA9C-FD46-421B-BA6B-3A1E9A3780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6" creationId="{694EDA53-03F4-408A-88F3-D260B166505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07" creationId="{730607E1-8E3B-44AD-8EF8-2C79BA0E267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8" creationId="{B855AB59-F573-47C7-8404-F5BFE14FD4A0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09" creationId="{F323C6A5-BBFB-4EE3-9A0D-F2DED1664929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0" creationId="{32455FC9-D526-444C-A54F-D35059D627F7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1" creationId="{993A505C-32D1-4A99-8683-F9B8A2AB0312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2" creationId="{FBFC9E78-2740-4DE4-8A9C-9FA3DDC3D6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13" creationId="{BE455A68-B19F-4B16-BFBB-AFDEBACE54FA}"/>
          </ac:spMkLst>
        </pc:spChg>
        <pc:spChg chg="mod">
          <ac:chgData name="Jenefer Silva Monteiro" userId="bb9653d8-75ff-41bd-8c0e-aae66cfce529" providerId="ADAL" clId="{ACF65067-D99B-47F8-BC6A-60B71D2EAEE4}" dt="2021-02-04T18:40:06.066" v="358" actId="207"/>
          <ac:spMkLst>
            <pc:docMk/>
            <pc:sldMk cId="2373974324" sldId="267"/>
            <ac:spMk id="114" creationId="{D42D8F9F-35F3-4C30-A0F7-40C0E357C388}"/>
          </ac:spMkLst>
        </pc:spChg>
        <pc:spChg chg="mod">
          <ac:chgData name="Jenefer Silva Monteiro" userId="bb9653d8-75ff-41bd-8c0e-aae66cfce529" providerId="ADAL" clId="{ACF65067-D99B-47F8-BC6A-60B71D2EAEE4}" dt="2021-02-04T18:40:21.303" v="360" actId="207"/>
          <ac:spMkLst>
            <pc:docMk/>
            <pc:sldMk cId="2373974324" sldId="267"/>
            <ac:spMk id="115" creationId="{CF787D7C-DCC4-489F-834E-FE8BFFA292F1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6" creationId="{07896ADA-99D4-41C2-B769-522B21C8AE6D}"/>
          </ac:spMkLst>
        </pc:spChg>
        <pc:spChg chg="mod">
          <ac:chgData name="Jenefer Silva Monteiro" userId="bb9653d8-75ff-41bd-8c0e-aae66cfce529" providerId="ADAL" clId="{ACF65067-D99B-47F8-BC6A-60B71D2EAEE4}" dt="2021-02-04T18:40:52.348" v="362" actId="207"/>
          <ac:spMkLst>
            <pc:docMk/>
            <pc:sldMk cId="2373974324" sldId="267"/>
            <ac:spMk id="117" creationId="{39B565B9-FC06-4FAF-91C3-771BF9C48E8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18" creationId="{84C31773-6A8B-4A7F-97E8-4BDA2D1B24B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1" creationId="{B1590C82-06F5-4E40-A508-01470C61CD6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2" creationId="{F4143CB1-A929-4E4E-AA2E-5882F49EAF13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3" creationId="{9FA61978-9CCD-40B5-98BB-EC7613045FAE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4" creationId="{9FF78F92-00CC-4C09-8B0E-9709702E850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5" creationId="{E8783DA3-435A-443E-8B05-1ABCBFE42167}"/>
          </ac:spMkLst>
        </pc:spChg>
        <pc:spChg chg="del mod">
          <ac:chgData name="Jenefer Silva Monteiro" userId="bb9653d8-75ff-41bd-8c0e-aae66cfce529" providerId="ADAL" clId="{ACF65067-D99B-47F8-BC6A-60B71D2EAEE4}" dt="2021-02-04T17:40:59.062" v="114" actId="478"/>
          <ac:spMkLst>
            <pc:docMk/>
            <pc:sldMk cId="2373974324" sldId="267"/>
            <ac:spMk id="126" creationId="{0F9F2A38-030C-41CB-AE92-A63CCE9B1711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7" creationId="{DD0D4D9D-BCD2-4E20-A92A-92C55C542DA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8" creationId="{12D79706-8E10-463B-8263-DEE272719C0B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29" creationId="{3EC15396-F8B0-46BF-9D94-3F094022D995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0" creationId="{177CC758-6E6C-4FF9-B0C4-FA709B26461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1" creationId="{EF63803C-63E6-4503-8689-097E9B46CDF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2" creationId="{9626D07D-B050-4412-86BD-2CA351C4467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3" creationId="{7CA1B16E-342E-4D40-83D4-912E890E8F55}"/>
          </ac:spMkLst>
        </pc:spChg>
        <pc:spChg chg="mod ord">
          <ac:chgData name="Jenefer Silva Monteiro" userId="bb9653d8-75ff-41bd-8c0e-aae66cfce529" providerId="ADAL" clId="{ACF65067-D99B-47F8-BC6A-60B71D2EAEE4}" dt="2021-02-04T18:43:13.555" v="376" actId="207"/>
          <ac:spMkLst>
            <pc:docMk/>
            <pc:sldMk cId="2373974324" sldId="267"/>
            <ac:spMk id="134" creationId="{D7D5F63E-BE85-4C31-9BA1-A82989FAAA54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5" creationId="{E3409748-C87D-46A2-B097-53D5BFC12EF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6" creationId="{18A6FDA3-4381-4B2B-B521-6EBDBE09772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7" creationId="{C900FB81-7462-410E-960D-E838F161D898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8" creationId="{CC484A41-A6F2-4F63-8A93-571111368746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39" creationId="{407F8774-4E4E-498D-9B72-B5E2D6966EB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0" creationId="{3D02462F-530D-42B0-9E96-2FAE43CD2FD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1" creationId="{E6138B15-9B37-4F12-A59A-5DA10DF5488A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2" creationId="{1724D554-9659-43BA-8544-88A7D2D67382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3" creationId="{A692C911-5830-4D7B-92CB-9EE0A1A59F27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4" creationId="{6F3623CD-0E81-4E17-9A4D-B0673E275FCC}"/>
          </ac:spMkLst>
        </pc:spChg>
        <pc:spChg chg="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45" creationId="{5AA7B81B-80AA-47FF-96AB-BA4DE6404E7C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6" creationId="{63435B94-EFA6-4FBE-8DCD-5466DFE94B4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7" creationId="{1D95AB1A-B3C7-4886-9E62-6111040A333F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8" creationId="{65E03E46-A5CF-404B-B13D-F3F97FCB1E44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49" creationId="{3B60B632-EDD9-481C-A0FA-A72AF202A98A}"/>
          </ac:spMkLst>
        </pc:spChg>
        <pc:spChg chg="mod">
          <ac:chgData name="Jenefer Silva Monteiro" userId="bb9653d8-75ff-41bd-8c0e-aae66cfce529" providerId="ADAL" clId="{ACF65067-D99B-47F8-BC6A-60B71D2EAEE4}" dt="2021-02-04T18:39:42.428" v="357" actId="207"/>
          <ac:spMkLst>
            <pc:docMk/>
            <pc:sldMk cId="2373974324" sldId="267"/>
            <ac:spMk id="150" creationId="{8684A6C1-79AB-41AF-A3A9-C7CF646E5F80}"/>
          </ac:spMkLst>
        </pc:spChg>
        <pc:spChg chg="del mod">
          <ac:chgData name="Jenefer Silva Monteiro" userId="bb9653d8-75ff-41bd-8c0e-aae66cfce529" providerId="ADAL" clId="{ACF65067-D99B-47F8-BC6A-60B71D2EAEE4}" dt="2021-02-04T17:40:49.599" v="113" actId="478"/>
          <ac:spMkLst>
            <pc:docMk/>
            <pc:sldMk cId="2373974324" sldId="267"/>
            <ac:spMk id="151" creationId="{83564304-01D5-407D-920A-CB17043C1EBB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2" creationId="{B70449A0-0506-4660-ACA6-4C03776A380D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3" creationId="{77DFA4BB-ECF2-451A-B3F2-362367D11EF2}"/>
          </ac:spMkLst>
        </pc:spChg>
        <pc:spChg chg="mod">
          <ac:chgData name="Jenefer Silva Monteiro" userId="bb9653d8-75ff-41bd-8c0e-aae66cfce529" providerId="ADAL" clId="{ACF65067-D99B-47F8-BC6A-60B71D2EAEE4}" dt="2021-02-04T18:41:27.579" v="368" actId="207"/>
          <ac:spMkLst>
            <pc:docMk/>
            <pc:sldMk cId="2373974324" sldId="267"/>
            <ac:spMk id="154" creationId="{BD18A82D-C934-4E65-8501-23C36B2A7075}"/>
          </ac:spMkLst>
        </pc:spChg>
        <pc:spChg chg="mod">
          <ac:chgData name="Jenefer Silva Monteiro" userId="bb9653d8-75ff-41bd-8c0e-aae66cfce529" providerId="ADAL" clId="{ACF65067-D99B-47F8-BC6A-60B71D2EAEE4}" dt="2021-02-04T18:41:50.053" v="370" actId="207"/>
          <ac:spMkLst>
            <pc:docMk/>
            <pc:sldMk cId="2373974324" sldId="267"/>
            <ac:spMk id="155" creationId="{DF91E830-E026-42B6-A1C8-DFF1B4BF94F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6" creationId="{4206CD6B-D0BB-4C45-8AAF-F623ABB53FA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7" creationId="{B0CC465F-353C-463C-9F52-0613BD082D4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58" creationId="{28249C9E-EF93-4CF8-B76E-F636D7A4ACC3}"/>
          </ac:spMkLst>
        </pc:spChg>
        <pc:spChg chg="add mod">
          <ac:chgData name="Jenefer Silva Monteiro" userId="bb9653d8-75ff-41bd-8c0e-aae66cfce529" providerId="ADAL" clId="{ACF65067-D99B-47F8-BC6A-60B71D2EAEE4}" dt="2021-02-04T18:43:34.113" v="378" actId="1076"/>
          <ac:spMkLst>
            <pc:docMk/>
            <pc:sldMk cId="2373974324" sldId="267"/>
            <ac:spMk id="159" creationId="{E34C7489-ABFF-4F87-982F-60CA482A5C71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0" creationId="{D0F4B65A-63C8-444B-BEDC-3C911AC8A2C0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1" creationId="{69F4E097-AA50-4BFE-AD3D-7A575C018A4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2" creationId="{23DA89C3-DFE0-4F8F-9B30-087C72DAB0C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3" creationId="{84A4A643-A1B4-42F1-84FF-C65756AE54EC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7" creationId="{8DC2697C-6A63-4BA3-B949-9152D64914C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8" creationId="{B7677EAC-965C-4F3A-8E56-5E6D277B1F3A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69" creationId="{3CF5214F-5D5E-4C63-B56D-8E0681EBAA92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0" creationId="{3616C2C9-59D5-494E-866A-1DD539C5F26B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2" creationId="{56D7887B-5133-47D1-9C12-CB137AF01697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3" creationId="{D11E7A37-4EED-4095-876B-9FBA28F5C645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4" creationId="{34407D5E-9B93-46D2-9A97-1FFB6F9B581E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5" creationId="{E8594066-C706-468B-8E14-08D8CBD36ACF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6" creationId="{CAEDA8E1-6DAD-42A4-A374-AFEA73F6523D}"/>
          </ac:spMkLst>
        </pc:spChg>
        <pc:spChg chg="add mod">
          <ac:chgData name="Jenefer Silva Monteiro" userId="bb9653d8-75ff-41bd-8c0e-aae66cfce529" providerId="ADAL" clId="{ACF65067-D99B-47F8-BC6A-60B71D2EAEE4}" dt="2021-02-04T18:39:20.256" v="355" actId="208"/>
          <ac:spMkLst>
            <pc:docMk/>
            <pc:sldMk cId="2373974324" sldId="267"/>
            <ac:spMk id="177" creationId="{184BF072-442E-44D5-9500-1420FB746314}"/>
          </ac:spMkLst>
        </pc:spChg>
        <pc:grpChg chg="add del mod">
          <ac:chgData name="Jenefer Silva Monteiro" userId="bb9653d8-75ff-41bd-8c0e-aae66cfce529" providerId="ADAL" clId="{ACF65067-D99B-47F8-BC6A-60B71D2EAEE4}" dt="2021-02-04T17:36:03.078" v="96" actId="478"/>
          <ac:grpSpMkLst>
            <pc:docMk/>
            <pc:sldMk cId="2373974324" sldId="267"/>
            <ac:grpSpMk id="3" creationId="{C970092C-8D99-4892-B8FD-14A057269CC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4" creationId="{5DC2325B-5CFA-4819-A18F-49F2792EB663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7" creationId="{680666C7-23E3-4270-80CF-B8A66B8DBAB9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8" creationId="{062B4F2D-96E1-44FB-B363-3C107B9B4130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0" creationId="{6A1DABE5-5DB8-4207-8F4E-411BA7017FF1}"/>
          </ac:grpSpMkLst>
        </pc:grpChg>
        <pc:grpChg chg="mod">
          <ac:chgData name="Jenefer Silva Monteiro" userId="bb9653d8-75ff-41bd-8c0e-aae66cfce529" providerId="ADAL" clId="{ACF65067-D99B-47F8-BC6A-60B71D2EAEE4}" dt="2021-02-04T17:35:19.743" v="95"/>
          <ac:grpSpMkLst>
            <pc:docMk/>
            <pc:sldMk cId="2373974324" sldId="267"/>
            <ac:grpSpMk id="11" creationId="{57147F78-E2A6-4A11-9D20-6BD7E572F5E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8" creationId="{FEBCAA40-6A21-45E9-B264-13000652E596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69" creationId="{C7742B66-B1B7-401A-AC8E-9751EAF4A5CF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0" creationId="{7C6E5A2B-FF99-4073-8932-5C62061DDD6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2" creationId="{31762CE2-110C-47F1-868F-F34B3CFFBC48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73" creationId="{A3A73602-0B14-4CAC-BA60-CB3E8DF1DE75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19" creationId="{AB6CF19D-231B-4B9B-A0B0-1852051E8649}"/>
          </ac:grpSpMkLst>
        </pc:grpChg>
        <pc:grpChg chg="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20" creationId="{866FFC2E-99BB-43F3-A1D6-4BA1A08CB1D4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4" creationId="{4561B09B-0ED4-4CEB-9CAF-578ED27DD5DC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5" creationId="{D51E011C-3BB5-4254-9F9F-4D098B376A65}"/>
          </ac:grpSpMkLst>
        </pc:grpChg>
        <pc:grpChg chg="add mod">
          <ac:chgData name="Jenefer Silva Monteiro" userId="bb9653d8-75ff-41bd-8c0e-aae66cfce529" providerId="ADAL" clId="{ACF65067-D99B-47F8-BC6A-60B71D2EAEE4}" dt="2021-02-04T18:39:08.803" v="354" actId="207"/>
          <ac:grpSpMkLst>
            <pc:docMk/>
            <pc:sldMk cId="2373974324" sldId="267"/>
            <ac:grpSpMk id="166" creationId="{09005D40-CC17-47FE-9F99-BEF51C2E1006}"/>
          </ac:grpSpMkLst>
        </pc:grpChg>
        <pc:grpChg chg="add mod">
          <ac:chgData name="Jenefer Silva Monteiro" userId="bb9653d8-75ff-41bd-8c0e-aae66cfce529" providerId="ADAL" clId="{ACF65067-D99B-47F8-BC6A-60B71D2EAEE4}" dt="2021-02-04T18:43:24.834" v="377" actId="1076"/>
          <ac:grpSpMkLst>
            <pc:docMk/>
            <pc:sldMk cId="2373974324" sldId="267"/>
            <ac:grpSpMk id="178" creationId="{4303FC58-F3CE-4816-9C01-D4A120F87EDD}"/>
          </ac:grpSpMkLst>
        </pc:grpChg>
        <pc:picChg chg="add mod">
          <ac:chgData name="Jenefer Silva Monteiro" userId="bb9653d8-75ff-41bd-8c0e-aae66cfce529" providerId="ADAL" clId="{ACF65067-D99B-47F8-BC6A-60B71D2EAEE4}" dt="2021-02-04T18:46:30.357" v="379" actId="29295"/>
          <ac:picMkLst>
            <pc:docMk/>
            <pc:sldMk cId="2373974324" sldId="267"/>
            <ac:picMk id="2" creationId="{444278E6-C241-4CFB-B3C5-988A9EBEF388}"/>
          </ac:picMkLst>
        </pc:picChg>
        <pc:picChg chg="add del mod">
          <ac:chgData name="Jenefer Silva Monteiro" userId="bb9653d8-75ff-41bd-8c0e-aae66cfce529" providerId="ADAL" clId="{ACF65067-D99B-47F8-BC6A-60B71D2EAEE4}" dt="2021-02-04T18:27:46.352" v="319"/>
          <ac:picMkLst>
            <pc:docMk/>
            <pc:sldMk cId="2373974324" sldId="267"/>
            <ac:picMk id="171" creationId="{A0DD9B9B-C516-46A0-91E5-EECCEC4C970C}"/>
          </ac:picMkLst>
        </pc:picChg>
      </pc:sldChg>
      <pc:sldChg chg="delSp del mod">
        <pc:chgData name="Jenefer Silva Monteiro" userId="bb9653d8-75ff-41bd-8c0e-aae66cfce529" providerId="ADAL" clId="{ACF65067-D99B-47F8-BC6A-60B71D2EAEE4}" dt="2021-02-04T17:32:49.545" v="72" actId="47"/>
        <pc:sldMkLst>
          <pc:docMk/>
          <pc:sldMk cId="4074472068" sldId="267"/>
        </pc:sldMkLst>
        <pc:picChg chg="del">
          <ac:chgData name="Jenefer Silva Monteiro" userId="bb9653d8-75ff-41bd-8c0e-aae66cfce529" providerId="ADAL" clId="{ACF65067-D99B-47F8-BC6A-60B71D2EAEE4}" dt="2021-02-04T17:27:19.415" v="70" actId="478"/>
          <ac:picMkLst>
            <pc:docMk/>
            <pc:sldMk cId="4074472068" sldId="267"/>
            <ac:picMk id="4" creationId="{6311E86C-1802-49C1-B306-3D9C6F30563F}"/>
          </ac:picMkLst>
        </pc:picChg>
        <pc:picChg chg="del">
          <ac:chgData name="Jenefer Silva Monteiro" userId="bb9653d8-75ff-41bd-8c0e-aae66cfce529" providerId="ADAL" clId="{ACF65067-D99B-47F8-BC6A-60B71D2EAEE4}" dt="2021-02-04T17:27:21.243" v="71" actId="478"/>
          <ac:picMkLst>
            <pc:docMk/>
            <pc:sldMk cId="4074472068" sldId="267"/>
            <ac:picMk id="5" creationId="{53200793-814C-4F4B-AB1F-C3BE5B14B331}"/>
          </ac:picMkLst>
        </pc:picChg>
        <pc:picChg chg="del">
          <ac:chgData name="Jenefer Silva Monteiro" userId="bb9653d8-75ff-41bd-8c0e-aae66cfce529" providerId="ADAL" clId="{ACF65067-D99B-47F8-BC6A-60B71D2EAEE4}" dt="2021-02-04T17:27:18.541" v="69" actId="478"/>
          <ac:picMkLst>
            <pc:docMk/>
            <pc:sldMk cId="4074472068" sldId="267"/>
            <ac:picMk id="6" creationId="{03D5DE49-DFD4-4613-94A2-E2078CD55E0C}"/>
          </ac:picMkLst>
        </pc:picChg>
      </pc:sldChg>
      <pc:sldChg chg="del">
        <pc:chgData name="Jenefer Silva Monteiro" userId="bb9653d8-75ff-41bd-8c0e-aae66cfce529" providerId="ADAL" clId="{ACF65067-D99B-47F8-BC6A-60B71D2EAEE4}" dt="2021-02-04T17:34:38.780" v="92" actId="47"/>
        <pc:sldMkLst>
          <pc:docMk/>
          <pc:sldMk cId="933055298" sldId="268"/>
        </pc:sldMkLst>
      </pc:sldChg>
      <pc:sldChg chg="del">
        <pc:chgData name="Jenefer Silva Monteiro" userId="bb9653d8-75ff-41bd-8c0e-aae66cfce529" providerId="ADAL" clId="{ACF65067-D99B-47F8-BC6A-60B71D2EAEE4}" dt="2021-02-04T17:34:40.784" v="93" actId="47"/>
        <pc:sldMkLst>
          <pc:docMk/>
          <pc:sldMk cId="1104740834" sldId="269"/>
        </pc:sldMkLst>
      </pc:sldChg>
      <pc:sldChg chg="del">
        <pc:chgData name="Jenefer Silva Monteiro" userId="bb9653d8-75ff-41bd-8c0e-aae66cfce529" providerId="ADAL" clId="{ACF65067-D99B-47F8-BC6A-60B71D2EAEE4}" dt="2021-02-04T17:32:55.123" v="74" actId="47"/>
        <pc:sldMkLst>
          <pc:docMk/>
          <pc:sldMk cId="3350114619" sldId="270"/>
        </pc:sldMkLst>
      </pc:sldChg>
    </pc:docChg>
  </pc:docChgLst>
  <pc:docChgLst>
    <pc:chgData name="Jenefer Silva Monteiro" userId="bb9653d8-75ff-41bd-8c0e-aae66cfce529" providerId="ADAL" clId="{F0105329-A507-4FAD-B734-9B986D279C36}"/>
    <pc:docChg chg="undo redo custSel addSld delSld modSld sldOrd">
      <pc:chgData name="Jenefer Silva Monteiro" userId="bb9653d8-75ff-41bd-8c0e-aae66cfce529" providerId="ADAL" clId="{F0105329-A507-4FAD-B734-9B986D279C36}" dt="2021-02-04T16:28:56.037" v="336" actId="1076"/>
      <pc:docMkLst>
        <pc:docMk/>
      </pc:docMkLst>
      <pc:sldChg chg="modSp mod ord">
        <pc:chgData name="Jenefer Silva Monteiro" userId="bb9653d8-75ff-41bd-8c0e-aae66cfce529" providerId="ADAL" clId="{F0105329-A507-4FAD-B734-9B986D279C36}" dt="2021-02-04T14:08:49.261" v="120"/>
        <pc:sldMkLst>
          <pc:docMk/>
          <pc:sldMk cId="1588459644" sldId="257"/>
        </pc:sldMkLst>
        <pc:spChg chg="mod">
          <ac:chgData name="Jenefer Silva Monteiro" userId="bb9653d8-75ff-41bd-8c0e-aae66cfce529" providerId="ADAL" clId="{F0105329-A507-4FAD-B734-9B986D279C36}" dt="2021-02-04T14:08:42.063" v="118" actId="11"/>
          <ac:spMkLst>
            <pc:docMk/>
            <pc:sldMk cId="1588459644" sldId="257"/>
            <ac:spMk id="6" creationId="{BEAF4143-D141-46BB-A236-268A4C6B92F8}"/>
          </ac:spMkLst>
        </pc:spChg>
      </pc:sldChg>
      <pc:sldChg chg="delSp modSp mod">
        <pc:chgData name="Jenefer Silva Monteiro" userId="bb9653d8-75ff-41bd-8c0e-aae66cfce529" providerId="ADAL" clId="{F0105329-A507-4FAD-B734-9B986D279C36}" dt="2021-02-04T13:52:34.659" v="32" actId="20577"/>
        <pc:sldMkLst>
          <pc:docMk/>
          <pc:sldMk cId="1836062072" sldId="258"/>
        </pc:sldMkLst>
        <pc:spChg chg="mod">
          <ac:chgData name="Jenefer Silva Monteiro" userId="bb9653d8-75ff-41bd-8c0e-aae66cfce529" providerId="ADAL" clId="{F0105329-A507-4FAD-B734-9B986D279C36}" dt="2021-02-04T13:52:34.659" v="32" actId="20577"/>
          <ac:spMkLst>
            <pc:docMk/>
            <pc:sldMk cId="1836062072" sldId="258"/>
            <ac:spMk id="9" creationId="{F269F941-C774-482F-A9F3-2B04CE8F324B}"/>
          </ac:spMkLst>
        </pc:spChg>
        <pc:spChg chg="mod">
          <ac:chgData name="Jenefer Silva Monteiro" userId="bb9653d8-75ff-41bd-8c0e-aae66cfce529" providerId="ADAL" clId="{F0105329-A507-4FAD-B734-9B986D279C36}" dt="2021-02-04T13:50:49.282" v="0" actId="20577"/>
          <ac:spMkLst>
            <pc:docMk/>
            <pc:sldMk cId="1836062072" sldId="258"/>
            <ac:spMk id="11" creationId="{EB2E4B96-223B-4B6B-A5BB-5BEEA5AFBC59}"/>
          </ac:spMkLst>
        </pc:spChg>
        <pc:picChg chg="del">
          <ac:chgData name="Jenefer Silva Monteiro" userId="bb9653d8-75ff-41bd-8c0e-aae66cfce529" providerId="ADAL" clId="{F0105329-A507-4FAD-B734-9B986D279C36}" dt="2021-02-04T13:52:11.431" v="1" actId="478"/>
          <ac:picMkLst>
            <pc:docMk/>
            <pc:sldMk cId="1836062072" sldId="258"/>
            <ac:picMk id="5" creationId="{62A9EA55-41A5-4386-A72C-B933AB478381}"/>
          </ac:picMkLst>
        </pc:picChg>
      </pc:sldChg>
      <pc:sldChg chg="addSp delSp modSp mod">
        <pc:chgData name="Jenefer Silva Monteiro" userId="bb9653d8-75ff-41bd-8c0e-aae66cfce529" providerId="ADAL" clId="{F0105329-A507-4FAD-B734-9B986D279C36}" dt="2021-02-04T14:07:33.334" v="106" actId="1076"/>
        <pc:sldMkLst>
          <pc:docMk/>
          <pc:sldMk cId="1282345958" sldId="259"/>
        </pc:sldMkLst>
        <pc:spChg chg="mod">
          <ac:chgData name="Jenefer Silva Monteiro" userId="bb9653d8-75ff-41bd-8c0e-aae66cfce529" providerId="ADAL" clId="{F0105329-A507-4FAD-B734-9B986D279C36}" dt="2021-02-04T14:07:33.334" v="106" actId="1076"/>
          <ac:spMkLst>
            <pc:docMk/>
            <pc:sldMk cId="1282345958" sldId="259"/>
            <ac:spMk id="6" creationId="{BA76F36E-C267-4441-9D2E-AA92CA8C9275}"/>
          </ac:spMkLst>
        </pc:spChg>
        <pc:spChg chg="del">
          <ac:chgData name="Jenefer Silva Monteiro" userId="bb9653d8-75ff-41bd-8c0e-aae66cfce529" providerId="ADAL" clId="{F0105329-A507-4FAD-B734-9B986D279C36}" dt="2021-02-04T13:58:18.565" v="41" actId="478"/>
          <ac:spMkLst>
            <pc:docMk/>
            <pc:sldMk cId="1282345958" sldId="259"/>
            <ac:spMk id="9" creationId="{1BE8B13B-CC35-43F0-B89B-3872CE6FDB39}"/>
          </ac:spMkLst>
        </pc:spChg>
        <pc:picChg chg="add del mod modCrop">
          <ac:chgData name="Jenefer Silva Monteiro" userId="bb9653d8-75ff-41bd-8c0e-aae66cfce529" providerId="ADAL" clId="{F0105329-A507-4FAD-B734-9B986D279C36}" dt="2021-02-04T14:06:03.884" v="92" actId="478"/>
          <ac:picMkLst>
            <pc:docMk/>
            <pc:sldMk cId="1282345958" sldId="259"/>
            <ac:picMk id="2" creationId="{1BB2AAB3-5634-44CC-B188-EFBCF61C59F4}"/>
          </ac:picMkLst>
        </pc:picChg>
        <pc:picChg chg="add del mod ord modCrop">
          <ac:chgData name="Jenefer Silva Monteiro" userId="bb9653d8-75ff-41bd-8c0e-aae66cfce529" providerId="ADAL" clId="{F0105329-A507-4FAD-B734-9B986D279C36}" dt="2021-02-04T14:06:57.124" v="98" actId="478"/>
          <ac:picMkLst>
            <pc:docMk/>
            <pc:sldMk cId="1282345958" sldId="259"/>
            <ac:picMk id="7" creationId="{5FE5A5AC-24D0-48C6-989F-BB5006C9DD95}"/>
          </ac:picMkLst>
        </pc:picChg>
        <pc:picChg chg="add del mod modCrop">
          <ac:chgData name="Jenefer Silva Monteiro" userId="bb9653d8-75ff-41bd-8c0e-aae66cfce529" providerId="ADAL" clId="{F0105329-A507-4FAD-B734-9B986D279C36}" dt="2021-02-04T14:06:06.985" v="94" actId="478"/>
          <ac:picMkLst>
            <pc:docMk/>
            <pc:sldMk cId="1282345958" sldId="259"/>
            <ac:picMk id="8" creationId="{96368C8F-6D22-4AC7-98F6-E585598010FA}"/>
          </ac:picMkLst>
        </pc:picChg>
        <pc:picChg chg="del">
          <ac:chgData name="Jenefer Silva Monteiro" userId="bb9653d8-75ff-41bd-8c0e-aae66cfce529" providerId="ADAL" clId="{F0105329-A507-4FAD-B734-9B986D279C36}" dt="2021-02-04T13:57:05.309" v="34" actId="478"/>
          <ac:picMkLst>
            <pc:docMk/>
            <pc:sldMk cId="1282345958" sldId="259"/>
            <ac:picMk id="10" creationId="{6FDE5083-2CEE-42D6-86B0-D838B3D7C681}"/>
          </ac:picMkLst>
        </pc:picChg>
        <pc:picChg chg="add del mod">
          <ac:chgData name="Jenefer Silva Monteiro" userId="bb9653d8-75ff-41bd-8c0e-aae66cfce529" providerId="ADAL" clId="{F0105329-A507-4FAD-B734-9B986D279C36}" dt="2021-02-04T14:06:05.600" v="93" actId="478"/>
          <ac:picMkLst>
            <pc:docMk/>
            <pc:sldMk cId="1282345958" sldId="259"/>
            <ac:picMk id="11" creationId="{07930369-91C0-4DCD-9C4D-EA065A1EB855}"/>
          </ac:picMkLst>
        </pc:picChg>
        <pc:picChg chg="add mod ord">
          <ac:chgData name="Jenefer Silva Monteiro" userId="bb9653d8-75ff-41bd-8c0e-aae66cfce529" providerId="ADAL" clId="{F0105329-A507-4FAD-B734-9B986D279C36}" dt="2021-02-04T14:07:04.778" v="100" actId="171"/>
          <ac:picMkLst>
            <pc:docMk/>
            <pc:sldMk cId="1282345958" sldId="259"/>
            <ac:picMk id="12" creationId="{44ED9E94-E8F1-4B55-B984-C49ED9A3B872}"/>
          </ac:picMkLst>
        </pc:picChg>
      </pc:sldChg>
      <pc:sldChg chg="modSp mod ord">
        <pc:chgData name="Jenefer Silva Monteiro" userId="bb9653d8-75ff-41bd-8c0e-aae66cfce529" providerId="ADAL" clId="{F0105329-A507-4FAD-B734-9B986D279C36}" dt="2021-02-04T14:10:30.119" v="140" actId="1076"/>
        <pc:sldMkLst>
          <pc:docMk/>
          <pc:sldMk cId="3700814585" sldId="260"/>
        </pc:sldMkLst>
        <pc:spChg chg="mod">
          <ac:chgData name="Jenefer Silva Monteiro" userId="bb9653d8-75ff-41bd-8c0e-aae66cfce529" providerId="ADAL" clId="{F0105329-A507-4FAD-B734-9B986D279C36}" dt="2021-02-04T14:10:30.119" v="140" actId="1076"/>
          <ac:spMkLst>
            <pc:docMk/>
            <pc:sldMk cId="3700814585" sldId="260"/>
            <ac:spMk id="3" creationId="{78C3FACC-E342-4A6A-9E04-61E1CF41E0EF}"/>
          </ac:spMkLst>
        </pc:spChg>
      </pc:sldChg>
      <pc:sldChg chg="modSp mod">
        <pc:chgData name="Jenefer Silva Monteiro" userId="bb9653d8-75ff-41bd-8c0e-aae66cfce529" providerId="ADAL" clId="{F0105329-A507-4FAD-B734-9B986D279C36}" dt="2021-02-04T14:15:01.151" v="169" actId="1076"/>
        <pc:sldMkLst>
          <pc:docMk/>
          <pc:sldMk cId="1800506115" sldId="261"/>
        </pc:sldMkLst>
        <pc:spChg chg="mod">
          <ac:chgData name="Jenefer Silva Monteiro" userId="bb9653d8-75ff-41bd-8c0e-aae66cfce529" providerId="ADAL" clId="{F0105329-A507-4FAD-B734-9B986D279C36}" dt="2021-02-04T14:15:01.151" v="169" actId="1076"/>
          <ac:spMkLst>
            <pc:docMk/>
            <pc:sldMk cId="1800506115" sldId="261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13:40.015" v="161" actId="1076"/>
          <ac:picMkLst>
            <pc:docMk/>
            <pc:sldMk cId="1800506115" sldId="261"/>
            <ac:picMk id="5" creationId="{5D5E6E95-9DB2-4C21-989A-E0C7C445EF1D}"/>
          </ac:picMkLst>
        </pc:picChg>
        <pc:picChg chg="mod">
          <ac:chgData name="Jenefer Silva Monteiro" userId="bb9653d8-75ff-41bd-8c0e-aae66cfce529" providerId="ADAL" clId="{F0105329-A507-4FAD-B734-9B986D279C36}" dt="2021-02-04T14:13:47.975" v="163" actId="1076"/>
          <ac:picMkLst>
            <pc:docMk/>
            <pc:sldMk cId="1800506115" sldId="261"/>
            <ac:picMk id="6" creationId="{2C465C6A-82E3-4CFE-96B7-BE989E52278C}"/>
          </ac:picMkLst>
        </pc:picChg>
      </pc:sldChg>
      <pc:sldChg chg="delSp modSp mod ord">
        <pc:chgData name="Jenefer Silva Monteiro" userId="bb9653d8-75ff-41bd-8c0e-aae66cfce529" providerId="ADAL" clId="{F0105329-A507-4FAD-B734-9B986D279C36}" dt="2021-02-04T14:46:55.421" v="247" actId="11"/>
        <pc:sldMkLst>
          <pc:docMk/>
          <pc:sldMk cId="2338933098" sldId="264"/>
        </pc:sldMkLst>
        <pc:spChg chg="mod">
          <ac:chgData name="Jenefer Silva Monteiro" userId="bb9653d8-75ff-41bd-8c0e-aae66cfce529" providerId="ADAL" clId="{F0105329-A507-4FAD-B734-9B986D279C36}" dt="2021-02-04T14:46:55.421" v="247" actId="11"/>
          <ac:spMkLst>
            <pc:docMk/>
            <pc:sldMk cId="2338933098" sldId="264"/>
            <ac:spMk id="10" creationId="{5101D0CF-13E3-47AC-951E-5CB4C06EFB08}"/>
          </ac:spMkLst>
        </pc:spChg>
        <pc:graphicFrameChg chg="del">
          <ac:chgData name="Jenefer Silva Monteiro" userId="bb9653d8-75ff-41bd-8c0e-aae66cfce529" providerId="ADAL" clId="{F0105329-A507-4FAD-B734-9B986D279C36}" dt="2021-02-04T14:45:01.626" v="234" actId="478"/>
          <ac:graphicFrameMkLst>
            <pc:docMk/>
            <pc:sldMk cId="2338933098" sldId="264"/>
            <ac:graphicFrameMk id="3" creationId="{BD392C96-5BBB-4CB4-8893-ADBC46BB8517}"/>
          </ac:graphicFrameMkLst>
        </pc:graphicFrameChg>
      </pc:sldChg>
      <pc:sldChg chg="delSp del mod ord">
        <pc:chgData name="Jenefer Silva Monteiro" userId="bb9653d8-75ff-41bd-8c0e-aae66cfce529" providerId="ADAL" clId="{F0105329-A507-4FAD-B734-9B986D279C36}" dt="2021-02-04T14:53:54.381" v="273" actId="47"/>
        <pc:sldMkLst>
          <pc:docMk/>
          <pc:sldMk cId="423446692" sldId="265"/>
        </pc:sldMkLst>
        <pc:grpChg chg="del">
          <ac:chgData name="Jenefer Silva Monteiro" userId="bb9653d8-75ff-41bd-8c0e-aae66cfce529" providerId="ADAL" clId="{F0105329-A507-4FAD-B734-9B986D279C36}" dt="2021-02-04T14:53:50.220" v="272" actId="478"/>
          <ac:grpSpMkLst>
            <pc:docMk/>
            <pc:sldMk cId="423446692" sldId="265"/>
            <ac:grpSpMk id="4" creationId="{4BA88121-C4A1-428C-AED1-5BBD858D673E}"/>
          </ac:grpSpMkLst>
        </pc:grpChg>
      </pc:sldChg>
      <pc:sldChg chg="modSp mod">
        <pc:chgData name="Jenefer Silva Monteiro" userId="bb9653d8-75ff-41bd-8c0e-aae66cfce529" providerId="ADAL" clId="{F0105329-A507-4FAD-B734-9B986D279C36}" dt="2021-02-04T16:24:57.963" v="297" actId="113"/>
        <pc:sldMkLst>
          <pc:docMk/>
          <pc:sldMk cId="3394010896" sldId="266"/>
        </pc:sldMkLst>
        <pc:spChg chg="mod">
          <ac:chgData name="Jenefer Silva Monteiro" userId="bb9653d8-75ff-41bd-8c0e-aae66cfce529" providerId="ADAL" clId="{F0105329-A507-4FAD-B734-9B986D279C36}" dt="2021-02-04T16:24:57.963" v="297" actId="113"/>
          <ac:spMkLst>
            <pc:docMk/>
            <pc:sldMk cId="3394010896" sldId="266"/>
            <ac:spMk id="5" creationId="{F70DD545-1836-4996-A112-BE34A73DD593}"/>
          </ac:spMkLst>
        </pc:spChg>
      </pc:sldChg>
      <pc:sldChg chg="addSp modSp mod ord">
        <pc:chgData name="Jenefer Silva Monteiro" userId="bb9653d8-75ff-41bd-8c0e-aae66cfce529" providerId="ADAL" clId="{F0105329-A507-4FAD-B734-9B986D279C36}" dt="2021-02-04T16:28:39.237" v="332"/>
        <pc:sldMkLst>
          <pc:docMk/>
          <pc:sldMk cId="4074472068" sldId="267"/>
        </pc:sldMkLst>
        <pc:spChg chg="mod">
          <ac:chgData name="Jenefer Silva Monteiro" userId="bb9653d8-75ff-41bd-8c0e-aae66cfce529" providerId="ADAL" clId="{F0105329-A507-4FAD-B734-9B986D279C36}" dt="2021-02-04T16:28:14.180" v="331" actId="1076"/>
          <ac:spMkLst>
            <pc:docMk/>
            <pc:sldMk cId="4074472068" sldId="267"/>
            <ac:spMk id="11" creationId="{05FA21F0-FC89-4143-B2BA-8D3B47A9DCB1}"/>
          </ac:spMkLst>
        </pc:spChg>
        <pc:picChg chg="mod">
          <ac:chgData name="Jenefer Silva Monteiro" userId="bb9653d8-75ff-41bd-8c0e-aae66cfce529" providerId="ADAL" clId="{F0105329-A507-4FAD-B734-9B986D279C36}" dt="2021-02-04T16:28:09.353" v="330" actId="1076"/>
          <ac:picMkLst>
            <pc:docMk/>
            <pc:sldMk cId="4074472068" sldId="267"/>
            <ac:picMk id="2" creationId="{597EB063-A10C-4BB5-A7C9-546D28D08E44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4" creationId="{6311E86C-1802-49C1-B306-3D9C6F30563F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5" creationId="{53200793-814C-4F4B-AB1F-C3BE5B14B331}"/>
          </ac:picMkLst>
        </pc:picChg>
        <pc:picChg chg="add mod">
          <ac:chgData name="Jenefer Silva Monteiro" userId="bb9653d8-75ff-41bd-8c0e-aae66cfce529" providerId="ADAL" clId="{F0105329-A507-4FAD-B734-9B986D279C36}" dt="2021-02-04T16:28:39.237" v="332"/>
          <ac:picMkLst>
            <pc:docMk/>
            <pc:sldMk cId="4074472068" sldId="267"/>
            <ac:picMk id="6" creationId="{03D5DE49-DFD4-4613-94A2-E2078CD55E0C}"/>
          </ac:picMkLst>
        </pc:picChg>
      </pc:sldChg>
      <pc:sldChg chg="modSp mod">
        <pc:chgData name="Jenefer Silva Monteiro" userId="bb9653d8-75ff-41bd-8c0e-aae66cfce529" providerId="ADAL" clId="{F0105329-A507-4FAD-B734-9B986D279C36}" dt="2021-02-04T14:50:16.772" v="269" actId="5793"/>
        <pc:sldMkLst>
          <pc:docMk/>
          <pc:sldMk cId="933055298" sldId="268"/>
        </pc:sldMkLst>
        <pc:spChg chg="mod">
          <ac:chgData name="Jenefer Silva Monteiro" userId="bb9653d8-75ff-41bd-8c0e-aae66cfce529" providerId="ADAL" clId="{F0105329-A507-4FAD-B734-9B986D279C36}" dt="2021-02-04T14:50:16.772" v="269" actId="5793"/>
          <ac:spMkLst>
            <pc:docMk/>
            <pc:sldMk cId="933055298" sldId="268"/>
            <ac:spMk id="5" creationId="{68ADF614-DC8C-429C-9213-CDEF9CA43720}"/>
          </ac:spMkLst>
        </pc:spChg>
      </pc:sldChg>
      <pc:sldChg chg="addSp delSp modSp add del mod ord">
        <pc:chgData name="Jenefer Silva Monteiro" userId="bb9653d8-75ff-41bd-8c0e-aae66cfce529" providerId="ADAL" clId="{F0105329-A507-4FAD-B734-9B986D279C36}" dt="2021-02-04T16:27:20.689" v="323" actId="113"/>
        <pc:sldMkLst>
          <pc:docMk/>
          <pc:sldMk cId="1104740834" sldId="269"/>
        </pc:sldMkLst>
        <pc:spChg chg="add mod">
          <ac:chgData name="Jenefer Silva Monteiro" userId="bb9653d8-75ff-41bd-8c0e-aae66cfce529" providerId="ADAL" clId="{F0105329-A507-4FAD-B734-9B986D279C36}" dt="2021-02-04T16:27:20.689" v="323" actId="113"/>
          <ac:spMkLst>
            <pc:docMk/>
            <pc:sldMk cId="1104740834" sldId="269"/>
            <ac:spMk id="5" creationId="{155FDB93-8F32-4A58-B137-C5F78273C308}"/>
          </ac:spMkLst>
        </pc:spChg>
        <pc:spChg chg="del">
          <ac:chgData name="Jenefer Silva Monteiro" userId="bb9653d8-75ff-41bd-8c0e-aae66cfce529" providerId="ADAL" clId="{F0105329-A507-4FAD-B734-9B986D279C36}" dt="2021-02-04T14:53:58.227" v="274" actId="478"/>
          <ac:spMkLst>
            <pc:docMk/>
            <pc:sldMk cId="1104740834" sldId="269"/>
            <ac:spMk id="6" creationId="{BA76F36E-C267-4441-9D2E-AA92CA8C9275}"/>
          </ac:spMkLst>
        </pc:spChg>
        <pc:picChg chg="add mod">
          <ac:chgData name="Jenefer Silva Monteiro" userId="bb9653d8-75ff-41bd-8c0e-aae66cfce529" providerId="ADAL" clId="{F0105329-A507-4FAD-B734-9B986D279C36}" dt="2021-02-04T16:24:16.062" v="291" actId="1076"/>
          <ac:picMkLst>
            <pc:docMk/>
            <pc:sldMk cId="1104740834" sldId="269"/>
            <ac:picMk id="3" creationId="{25110AF2-28FC-4C1A-8B79-4442DC618222}"/>
          </ac:picMkLst>
        </pc:picChg>
      </pc:sldChg>
      <pc:sldChg chg="addSp delSp modSp add mod">
        <pc:chgData name="Jenefer Silva Monteiro" userId="bb9653d8-75ff-41bd-8c0e-aae66cfce529" providerId="ADAL" clId="{F0105329-A507-4FAD-B734-9B986D279C36}" dt="2021-02-04T16:28:56.037" v="336" actId="1076"/>
        <pc:sldMkLst>
          <pc:docMk/>
          <pc:sldMk cId="3350114619" sldId="270"/>
        </pc:sldMkLst>
        <pc:spChg chg="mod">
          <ac:chgData name="Jenefer Silva Monteiro" userId="bb9653d8-75ff-41bd-8c0e-aae66cfce529" providerId="ADAL" clId="{F0105329-A507-4FAD-B734-9B986D279C36}" dt="2021-02-04T16:28:56.037" v="336" actId="1076"/>
          <ac:spMkLst>
            <pc:docMk/>
            <pc:sldMk cId="3350114619" sldId="270"/>
            <ac:spMk id="3" creationId="{78C3FACC-E342-4A6A-9E04-61E1CF41E0EF}"/>
          </ac:spMkLst>
        </pc:spChg>
        <pc:picChg chg="mod">
          <ac:chgData name="Jenefer Silva Monteiro" userId="bb9653d8-75ff-41bd-8c0e-aae66cfce529" providerId="ADAL" clId="{F0105329-A507-4FAD-B734-9B986D279C36}" dt="2021-02-04T14:39:12.878" v="205" actId="14100"/>
          <ac:picMkLst>
            <pc:docMk/>
            <pc:sldMk cId="3350114619" sldId="270"/>
            <ac:picMk id="2" creationId="{597EB063-A10C-4BB5-A7C9-546D28D08E44}"/>
          </ac:picMkLst>
        </pc:picChg>
        <pc:picChg chg="add del">
          <ac:chgData name="Jenefer Silva Monteiro" userId="bb9653d8-75ff-41bd-8c0e-aae66cfce529" providerId="ADAL" clId="{F0105329-A507-4FAD-B734-9B986D279C36}" dt="2021-02-04T14:22:43.577" v="184" actId="478"/>
          <ac:picMkLst>
            <pc:docMk/>
            <pc:sldMk cId="3350114619" sldId="270"/>
            <ac:picMk id="4" creationId="{3F04D2EA-B26E-4BEE-BDA3-6447222228DD}"/>
          </ac:picMkLst>
        </pc:picChg>
        <pc:picChg chg="del mod ord">
          <ac:chgData name="Jenefer Silva Monteiro" userId="bb9653d8-75ff-41bd-8c0e-aae66cfce529" providerId="ADAL" clId="{F0105329-A507-4FAD-B734-9B986D279C36}" dt="2021-02-04T16:28:52.023" v="335" actId="478"/>
          <ac:picMkLst>
            <pc:docMk/>
            <pc:sldMk cId="3350114619" sldId="270"/>
            <ac:picMk id="5" creationId="{5D5E6E95-9DB2-4C21-989A-E0C7C445EF1D}"/>
          </ac:picMkLst>
        </pc:picChg>
        <pc:picChg chg="del mod ord">
          <ac:chgData name="Jenefer Silva Monteiro" userId="bb9653d8-75ff-41bd-8c0e-aae66cfce529" providerId="ADAL" clId="{F0105329-A507-4FAD-B734-9B986D279C36}" dt="2021-02-04T16:28:50.132" v="333" actId="478"/>
          <ac:picMkLst>
            <pc:docMk/>
            <pc:sldMk cId="3350114619" sldId="270"/>
            <ac:picMk id="6" creationId="{2C465C6A-82E3-4CFE-96B7-BE989E52278C}"/>
          </ac:picMkLst>
        </pc:picChg>
        <pc:picChg chg="add del mod">
          <ac:chgData name="Jenefer Silva Monteiro" userId="bb9653d8-75ff-41bd-8c0e-aae66cfce529" providerId="ADAL" clId="{F0105329-A507-4FAD-B734-9B986D279C36}" dt="2021-02-04T14:36:11.654" v="200" actId="478"/>
          <ac:picMkLst>
            <pc:docMk/>
            <pc:sldMk cId="3350114619" sldId="270"/>
            <ac:picMk id="7" creationId="{94C976BD-B362-4461-8098-B8567DFD969C}"/>
          </ac:picMkLst>
        </pc:picChg>
        <pc:picChg chg="add del mod">
          <ac:chgData name="Jenefer Silva Monteiro" userId="bb9653d8-75ff-41bd-8c0e-aae66cfce529" providerId="ADAL" clId="{F0105329-A507-4FAD-B734-9B986D279C36}" dt="2021-02-04T16:28:50.976" v="334" actId="478"/>
          <ac:picMkLst>
            <pc:docMk/>
            <pc:sldMk cId="3350114619" sldId="270"/>
            <ac:picMk id="1026" creationId="{3810812F-86E3-4818-B564-8174CCC10B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A2BB-B202-4B19-A93F-80E134E57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BA6E2-8D72-4BE6-9C37-79CEA764B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F02104-7265-470E-8F94-FAEA7641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7817B9-DAEA-48C4-A0DD-AD80B03C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CB4BB9-688F-430E-AFFD-07F24AB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AA7A0-819B-458B-8841-2577FBBA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5CFAAC-D5EB-4B64-A2EF-853CFDA9F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AA5297-04F9-415D-A2F0-E8B686A8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839D2-43BF-4413-8AEB-ED0A42A9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BDDD57-BD1B-4901-A991-301615E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2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23AC68-4301-442A-8B39-DB87E2D19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D3FBC3-FDEA-4A42-B474-27ED957F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B6B958-ADA9-43AB-B7C4-EBE9FE26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65F01-85C0-46BB-90E2-7411564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1BBE70-0EDA-4FEC-A175-05045FD1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5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74AD4-1014-4569-9D3E-0A4FDF9E5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95376-245F-476F-9CC3-7648898C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86086-3E09-4E50-B292-4571F3B5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F18FE0-7243-4996-AE19-D7710485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46AE5E-F8C8-47E4-8F2D-874FDAEE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5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6CF69-C651-4D98-893C-D1D0786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D746BD-8667-413A-8D6F-EBEB6B7A8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E0AA7-BB8C-4301-BF43-CF509418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585FA8-58D6-4184-BD58-53869193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05FBE-050C-43BC-A582-492EE3D8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0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35728-ECEC-4790-962B-8A9D8190F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C36FF-A098-4B70-814B-E7A2EE8EE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DA0B7D-247A-4EDD-9A28-09271086F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E5D0B-D862-43FC-A7C4-168DA849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A9A780-8679-4FF0-9A9E-58CD511D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32FE94-63C9-46A4-A353-0DD6AA1A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21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48A7E-754A-4E9B-9C2D-1FEF0EA5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384F04-89C3-4503-8554-C4D573405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F5D8AD-710B-4A8F-813E-10F72C9DC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AD4035-7330-4807-BC38-E15777376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34B8FE-2147-47B0-8F19-735959012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C7CBC55-3A77-4E53-B873-61DC35DE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53C030-A78F-4547-B3BA-950B86CB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D1F49-7922-4916-8A8A-38568019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5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A0172-39A4-4F51-B812-B7CF1B79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C6F998-BBE1-4B1B-9349-134FA98D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8B383B-635C-4A05-9D23-4EA2DC8B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8F2049-B782-49EB-BF78-F3D6AC2B2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8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8411A-3A1D-4F76-8AD5-28262CA6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B08C3C4-C8EA-4B8F-AB80-8F6138A1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FACB9-D894-4DE3-8DFB-558A9E19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3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CB2A-EAC7-4370-AFA0-F73109EF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94FBB6-0ECE-4483-BCDB-D987BB7A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70D88E-7973-48D5-8C0E-C681FD39F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7DCC96-E16E-432D-A7E0-BA625CD3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D23559-6FC5-4FDC-8F81-D5528C23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482E43-273D-404B-97C8-ADBF725B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6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7A1D9-2C3E-48F1-AD36-7B21B319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EEC749-CEEA-4EB7-BFA0-EFF9C3C4D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0B1958-ADF8-48F8-97AC-7F82AA954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3A5F9A-6201-4691-9B1E-286FA52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F64C-27BF-4321-976D-14AA2296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250A1D-DD42-4029-B200-6C8D6EBC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5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C02A7F3-93A0-4458-A2A2-3E178C86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86D4E3-722C-418D-91D8-C91BA9489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E1BF20-851C-4675-BD9B-82E2BBDB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0C0B-0702-4662-BB8D-34FC8C9F67C7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09B3A7-D0AF-4F9E-A050-A400829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B8EF8F-285B-4195-9BE2-0CFEF7B5D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D2FC-2A76-47CA-AAF0-715033CE7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9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F2D1F-0A05-47B2-A2D5-9570B81A4E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4D4D96-125C-44FA-B9BF-36EAF950F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8E6A67CB-2550-4E86-8039-4101E0C7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18"/>
            <a:ext cx="12226899" cy="68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425301" y="1376926"/>
            <a:ext cx="10600661" cy="363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7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Leia em Mateus 24:7 e 11 e descubra as coisas que vão acontecer no mundo antes da volta de Jesus:</a:t>
            </a:r>
          </a:p>
          <a:p>
            <a:pPr lvl="0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SEPEST _________________________________________________________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EMOF __________________________________________________________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TEMOTOSRRE ____________________________________________________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ALFOSS PREFOTSA ________________________________________________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72C7E6-46A1-44C5-9965-7A4247BFD26A}"/>
              </a:ext>
            </a:extLst>
          </p:cNvPr>
          <p:cNvSpPr txBox="1"/>
          <p:nvPr/>
        </p:nvSpPr>
        <p:spPr>
          <a:xfrm>
            <a:off x="1739466" y="2905780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PESTES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862FF6-7CA6-4614-8E54-FFFAB91F99C2}"/>
              </a:ext>
            </a:extLst>
          </p:cNvPr>
          <p:cNvSpPr txBox="1"/>
          <p:nvPr/>
        </p:nvSpPr>
        <p:spPr>
          <a:xfrm>
            <a:off x="1643773" y="3318643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FOME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FA800D8-F22C-496F-92DF-8CCB04D85E68}"/>
              </a:ext>
            </a:extLst>
          </p:cNvPr>
          <p:cNvSpPr txBox="1"/>
          <p:nvPr/>
        </p:nvSpPr>
        <p:spPr>
          <a:xfrm>
            <a:off x="2868654" y="3680102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TERREMOTO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170CB2-BE65-4C18-9552-C1B93F7E95AA}"/>
              </a:ext>
            </a:extLst>
          </p:cNvPr>
          <p:cNvSpPr txBox="1"/>
          <p:nvPr/>
        </p:nvSpPr>
        <p:spPr>
          <a:xfrm>
            <a:off x="2868653" y="4082593"/>
            <a:ext cx="3819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FALSOS PROFETAS</a:t>
            </a:r>
          </a:p>
        </p:txBody>
      </p:sp>
    </p:spTree>
    <p:extLst>
      <p:ext uri="{BB962C8B-B14F-4D97-AF65-F5344CB8AC3E}">
        <p14:creationId xmlns:p14="http://schemas.microsoft.com/office/powerpoint/2010/main" val="403433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526754" y="81597"/>
            <a:ext cx="11138491" cy="58096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MEU COMPROMISSO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Vou ficar mais atento aos sinais da volta de Jesus, pois quero me preparar melhor, cada dia, para encontrar com Ele.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Data ___/___/___  		_________________________________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							    Assinatura</a:t>
            </a:r>
          </a:p>
          <a:p>
            <a:pPr algn="just"/>
            <a:endParaRPr lang="pt-BR" sz="4000" dirty="0">
              <a:solidFill>
                <a:srgbClr val="006666"/>
              </a:solidFill>
              <a:latin typeface="Porkys"/>
            </a:endParaRPr>
          </a:p>
        </p:txBody>
      </p:sp>
    </p:spTree>
    <p:extLst>
      <p:ext uri="{BB962C8B-B14F-4D97-AF65-F5344CB8AC3E}">
        <p14:creationId xmlns:p14="http://schemas.microsoft.com/office/powerpoint/2010/main" val="339401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lado a lado&#10;&#10;Descrição gerada automaticamente com confiança média">
            <a:extLst>
              <a:ext uri="{FF2B5EF4-FFF2-40B4-BE49-F238E27FC236}">
                <a16:creationId xmlns:a16="http://schemas.microsoft.com/office/drawing/2014/main" id="{48A433D0-BD13-4A34-A300-3010B213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5"/>
            <a:ext cx="12192000" cy="685848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269F941-C774-482F-A9F3-2B04CE8F324B}"/>
              </a:ext>
            </a:extLst>
          </p:cNvPr>
          <p:cNvSpPr txBox="1"/>
          <p:nvPr/>
        </p:nvSpPr>
        <p:spPr>
          <a:xfrm>
            <a:off x="1608497" y="1315820"/>
            <a:ext cx="9279801" cy="19389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  <a:sp3d contourW="6350"/>
          </a:bodyPr>
          <a:lstStyle/>
          <a:p>
            <a:pPr algn="ctr"/>
            <a:r>
              <a:rPr lang="pt-BR" sz="60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CONHECENDO OS SINAIS DO FIM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B2E4B96-223B-4B6B-A5BB-5BEEA5AFBC59}"/>
              </a:ext>
            </a:extLst>
          </p:cNvPr>
          <p:cNvSpPr txBox="1"/>
          <p:nvPr/>
        </p:nvSpPr>
        <p:spPr>
          <a:xfrm>
            <a:off x="5640303" y="0"/>
            <a:ext cx="861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FCF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rkh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6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essoas em cima de uma cidade&#10;&#10;Descrição gerada automaticamente">
            <a:extLst>
              <a:ext uri="{FF2B5EF4-FFF2-40B4-BE49-F238E27FC236}">
                <a16:creationId xmlns:a16="http://schemas.microsoft.com/office/drawing/2014/main" id="{44ED9E94-E8F1-4B55-B984-C49ED9A3B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4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76F36E-C267-4441-9D2E-AA92CA8C9275}"/>
              </a:ext>
            </a:extLst>
          </p:cNvPr>
          <p:cNvSpPr txBox="1"/>
          <p:nvPr/>
        </p:nvSpPr>
        <p:spPr>
          <a:xfrm>
            <a:off x="811619" y="1028980"/>
            <a:ext cx="10568762" cy="344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Quando uma pessoa vai receber, em sua casa, um amigo que não vê há muito tempo, faz todos os preparativos. Depois, quando tudo fica pronto, começa a expectativa: olha para o relógio e conta os minutos para a chegada.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Se você olhar com atenção, vai ver que o relógio do tempo está indicando a chegada de Jesus. É claro que não sabemos o dia nem a hora, mas os sinais mostram que esse dia está muito perto.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Na lição de hoje vamos estudar sobre esses sinais e o que eles nos dizem a respeito da breve volta de Jesus.</a:t>
            </a:r>
          </a:p>
        </p:txBody>
      </p:sp>
    </p:spTree>
    <p:extLst>
      <p:ext uri="{BB962C8B-B14F-4D97-AF65-F5344CB8AC3E}">
        <p14:creationId xmlns:p14="http://schemas.microsoft.com/office/powerpoint/2010/main" val="12823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77AF706-74E8-48D8-9792-F8664EEAD6B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2594343" y="82396"/>
            <a:ext cx="7328934" cy="78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DESCOBRINDO O CAMINHO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AF4143-D141-46BB-A236-268A4C6B92F8}"/>
              </a:ext>
            </a:extLst>
          </p:cNvPr>
          <p:cNvSpPr txBox="1"/>
          <p:nvPr/>
        </p:nvSpPr>
        <p:spPr>
          <a:xfrm>
            <a:off x="423414" y="1616132"/>
            <a:ext cx="11345172" cy="3625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pt-BR" sz="32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Por que o nosso preparo para a volta de Jesus deve ser diário?</a:t>
            </a:r>
            <a:r>
              <a:rPr lang="pt-BR" sz="32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24:36</a:t>
            </a:r>
          </a:p>
          <a:p>
            <a:pPr lvl="0">
              <a:lnSpc>
                <a:spcPct val="107000"/>
              </a:lnSpc>
            </a:pPr>
            <a:endParaRPr lang="pt-BR" sz="2800" i="1" dirty="0">
              <a:solidFill>
                <a:srgbClr val="006666"/>
              </a:solidFill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t-BR" sz="3200" i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pt-BR" sz="32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Porque é isso que os pais pedem.</a:t>
            </a:r>
          </a:p>
          <a:p>
            <a:pPr marL="457200">
              <a:lnSpc>
                <a:spcPct val="107000"/>
              </a:lnSpc>
            </a:pPr>
            <a:r>
              <a:rPr lang="pt-BR" sz="32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Porque não sabemos o dia nem a hora da volta de Jesus.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(  ) Porque a Igreja exige.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8867F1-2161-435C-9040-EAB8544C8609}"/>
              </a:ext>
            </a:extLst>
          </p:cNvPr>
          <p:cNvSpPr txBox="1"/>
          <p:nvPr/>
        </p:nvSpPr>
        <p:spPr>
          <a:xfrm>
            <a:off x="1009860" y="4155089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8845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641067" y="1415724"/>
            <a:ext cx="11057859" cy="323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 startAt="2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Escreva nas linhas abaixo, alguns sinais deixados por Jesus que indicarão que Ele vai voltar logo.</a:t>
            </a:r>
          </a:p>
          <a:p>
            <a:pPr lvl="0">
              <a:lnSpc>
                <a:spcPct val="107000"/>
              </a:lnSpc>
            </a:pPr>
            <a:endParaRPr lang="pt-BR" sz="2400" b="1" dirty="0">
              <a:solidFill>
                <a:srgbClr val="006666"/>
              </a:solidFill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 (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24:5)</a:t>
            </a: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 (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24:6</a:t>
            </a: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 (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24:7</a:t>
            </a: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 (</a:t>
            </a:r>
            <a:r>
              <a:rPr lang="pt-BR" sz="24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24:11)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C445E3-B992-4B49-84A7-71958ED83959}"/>
              </a:ext>
            </a:extLst>
          </p:cNvPr>
          <p:cNvSpPr txBox="1"/>
          <p:nvPr/>
        </p:nvSpPr>
        <p:spPr>
          <a:xfrm>
            <a:off x="1215225" y="2905780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Falsos cristos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3B5EAA3-2143-4A05-994F-F8640559B19A}"/>
              </a:ext>
            </a:extLst>
          </p:cNvPr>
          <p:cNvSpPr txBox="1"/>
          <p:nvPr/>
        </p:nvSpPr>
        <p:spPr>
          <a:xfrm>
            <a:off x="1215225" y="3330066"/>
            <a:ext cx="473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Guerras e rumores de guerras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B85B71-436E-41A7-8EF6-63178B0B0CBF}"/>
              </a:ext>
            </a:extLst>
          </p:cNvPr>
          <p:cNvSpPr txBox="1"/>
          <p:nvPr/>
        </p:nvSpPr>
        <p:spPr>
          <a:xfrm>
            <a:off x="1215224" y="3729388"/>
            <a:ext cx="630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Nação contra nação, fome e terremotos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FADEF0-5647-4CFA-AC8D-AE78675FEF0A}"/>
              </a:ext>
            </a:extLst>
          </p:cNvPr>
          <p:cNvSpPr txBox="1"/>
          <p:nvPr/>
        </p:nvSpPr>
        <p:spPr>
          <a:xfrm>
            <a:off x="1215223" y="4124713"/>
            <a:ext cx="426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Porkys"/>
              </a:rPr>
              <a:t>Falsos profetas</a:t>
            </a:r>
          </a:p>
        </p:txBody>
      </p:sp>
    </p:spTree>
    <p:extLst>
      <p:ext uri="{BB962C8B-B14F-4D97-AF65-F5344CB8AC3E}">
        <p14:creationId xmlns:p14="http://schemas.microsoft.com/office/powerpoint/2010/main" val="3700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66639" y="1777231"/>
            <a:ext cx="11057859" cy="205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3"/>
            </a:pPr>
            <a:r>
              <a:rPr lang="pt-BR" sz="24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 que muitas pessoas vão fazer perto da volta de Jesus?</a:t>
            </a: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 2 Pedro 3:3,4</a:t>
            </a:r>
          </a:p>
          <a:p>
            <a:pPr lvl="0" algn="just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pt-BR" sz="24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2510FB-4AB1-4C39-8AC6-F6D024E41B95}"/>
              </a:ext>
            </a:extLst>
          </p:cNvPr>
          <p:cNvSpPr txBox="1"/>
          <p:nvPr/>
        </p:nvSpPr>
        <p:spPr>
          <a:xfrm>
            <a:off x="1342814" y="2844225"/>
            <a:ext cx="875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  <a:latin typeface="Porkys"/>
              </a:rPr>
              <a:t>As pessoas andarão segundo as próprias paixões.</a:t>
            </a:r>
          </a:p>
        </p:txBody>
      </p:sp>
    </p:spTree>
    <p:extLst>
      <p:ext uri="{BB962C8B-B14F-4D97-AF65-F5344CB8AC3E}">
        <p14:creationId xmlns:p14="http://schemas.microsoft.com/office/powerpoint/2010/main" val="2849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566639" y="862831"/>
            <a:ext cx="11394989" cy="402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07000"/>
              </a:lnSpc>
              <a:buFont typeface="+mj-lt"/>
              <a:buAutoNum type="arabicPeriod" startAt="4"/>
            </a:pPr>
            <a:r>
              <a:rPr lang="pt-BR" sz="36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Ligue corretamente as duas colunas:</a:t>
            </a:r>
          </a:p>
          <a:p>
            <a:pPr lvl="0" algn="just">
              <a:lnSpc>
                <a:spcPct val="107000"/>
              </a:lnSpc>
            </a:pPr>
            <a:endParaRPr lang="pt-BR" sz="3600" b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Hora de despertarmos	.				(  )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1 Tessalonic. 5:3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Haverá sinais no mundo físico.			(  )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Romanos 13:11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O mundo pregando a paz.				(  )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Mateus 24:38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Mundo de hoje = mundo antes do dilúvio.		(  )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João 14:13-14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Pais, filhos, mulheres amantes de si mesmos.	(  ) </a:t>
            </a: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Lucas 21:25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5840D31-CCF7-4DCB-A586-03F67C51DD17}"/>
              </a:ext>
            </a:extLst>
          </p:cNvPr>
          <p:cNvSpPr txBox="1"/>
          <p:nvPr/>
        </p:nvSpPr>
        <p:spPr>
          <a:xfrm>
            <a:off x="7977077" y="3010176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C87A87-BB6E-4966-B053-56E25C2B7598}"/>
              </a:ext>
            </a:extLst>
          </p:cNvPr>
          <p:cNvSpPr txBox="1"/>
          <p:nvPr/>
        </p:nvSpPr>
        <p:spPr>
          <a:xfrm>
            <a:off x="7977077" y="4363213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407923-7014-4D67-95EF-B7F3AA32ED69}"/>
              </a:ext>
            </a:extLst>
          </p:cNvPr>
          <p:cNvSpPr txBox="1"/>
          <p:nvPr/>
        </p:nvSpPr>
        <p:spPr>
          <a:xfrm>
            <a:off x="7977076" y="2494787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0B7CA3-A2C0-4479-BE30-CA28BA10F25E}"/>
              </a:ext>
            </a:extLst>
          </p:cNvPr>
          <p:cNvSpPr txBox="1"/>
          <p:nvPr/>
        </p:nvSpPr>
        <p:spPr>
          <a:xfrm>
            <a:off x="7977075" y="3459304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E14A89-23B7-4D71-9924-F4CF49F06A57}"/>
              </a:ext>
            </a:extLst>
          </p:cNvPr>
          <p:cNvSpPr txBox="1"/>
          <p:nvPr/>
        </p:nvSpPr>
        <p:spPr>
          <a:xfrm>
            <a:off x="7977073" y="3889968"/>
            <a:ext cx="36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1634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800C28-F6B8-4813-875C-205020DE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138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C3FACC-E342-4A6A-9E04-61E1CF41E0EF}"/>
              </a:ext>
            </a:extLst>
          </p:cNvPr>
          <p:cNvSpPr txBox="1"/>
          <p:nvPr/>
        </p:nvSpPr>
        <p:spPr>
          <a:xfrm>
            <a:off x="630434" y="1373194"/>
            <a:ext cx="11394989" cy="343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5"/>
            </a:pPr>
            <a:r>
              <a:rPr lang="pt-BR" sz="2800" b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Complete: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“Assim _____________ vós, quando _________________ acontecer estas coisas, _________________ que já está _____________, às portas”.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i="1" dirty="0">
                <a:solidFill>
                  <a:srgbClr val="006666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Marcos 13:29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t-BR" sz="4000" i="1" dirty="0">
              <a:solidFill>
                <a:srgbClr val="006666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23537C4-7017-487F-A99B-63D27BFA4C7F}"/>
              </a:ext>
            </a:extLst>
          </p:cNvPr>
          <p:cNvSpPr txBox="1"/>
          <p:nvPr/>
        </p:nvSpPr>
        <p:spPr>
          <a:xfrm>
            <a:off x="1835158" y="2469845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também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DFF0E7-E7D6-48E1-929B-FB1296F093C2}"/>
              </a:ext>
            </a:extLst>
          </p:cNvPr>
          <p:cNvSpPr txBox="1"/>
          <p:nvPr/>
        </p:nvSpPr>
        <p:spPr>
          <a:xfrm>
            <a:off x="6327928" y="2469845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virdes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B01901-AA07-487D-81BB-7870A8A22EDD}"/>
              </a:ext>
            </a:extLst>
          </p:cNvPr>
          <p:cNvSpPr txBox="1"/>
          <p:nvPr/>
        </p:nvSpPr>
        <p:spPr>
          <a:xfrm>
            <a:off x="2008823" y="2971799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sabei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CDC421-F44E-4D99-B872-E7F34A408196}"/>
              </a:ext>
            </a:extLst>
          </p:cNvPr>
          <p:cNvSpPr txBox="1"/>
          <p:nvPr/>
        </p:nvSpPr>
        <p:spPr>
          <a:xfrm>
            <a:off x="6602089" y="2971799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27004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97EB063-A10C-4BB5-A7C9-546D28D0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B5148DF-8674-43BA-A61F-BDEBB1BF2909}"/>
              </a:ext>
            </a:extLst>
          </p:cNvPr>
          <p:cNvSpPr/>
          <p:nvPr/>
        </p:nvSpPr>
        <p:spPr>
          <a:xfrm>
            <a:off x="1916430" y="0"/>
            <a:ext cx="8359140" cy="9494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0DD545-1836-4996-A112-BE34A73DD593}"/>
              </a:ext>
            </a:extLst>
          </p:cNvPr>
          <p:cNvSpPr txBox="1"/>
          <p:nvPr/>
        </p:nvSpPr>
        <p:spPr>
          <a:xfrm>
            <a:off x="2179674" y="82396"/>
            <a:ext cx="7644810" cy="7847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chemeClr val="bg1"/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DECIFRANDO O MAPA</a:t>
            </a:r>
            <a:endParaRPr lang="pt-BR" sz="4400" dirty="0">
              <a:solidFill>
                <a:schemeClr val="bg1"/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101D0CF-13E3-47AC-951E-5CB4C06EFB08}"/>
              </a:ext>
            </a:extLst>
          </p:cNvPr>
          <p:cNvSpPr txBox="1"/>
          <p:nvPr/>
        </p:nvSpPr>
        <p:spPr>
          <a:xfrm>
            <a:off x="1743075" y="1531254"/>
            <a:ext cx="7316972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  <a:effectLst/>
                <a:latin typeface="Porkys"/>
                <a:ea typeface="Calibri" panose="020F0502020204030204" pitchFamily="34" charset="0"/>
                <a:cs typeface="Times New Roman" panose="02020603050405020304" pitchFamily="18" charset="0"/>
              </a:rPr>
              <a:t>Siga a legenda e descubra o que está escrito:</a:t>
            </a:r>
            <a:endParaRPr lang="pt-BR" sz="2800" dirty="0">
              <a:solidFill>
                <a:schemeClr val="accent1">
                  <a:lumMod val="50000"/>
                </a:schemeClr>
              </a:solidFill>
              <a:effectLst/>
              <a:latin typeface="Porky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800FAA-1138-4B36-B00A-7F9E73E5C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75" y="2837973"/>
            <a:ext cx="8705850" cy="17907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BCA9F1-DEEC-46FD-8038-C871B8191B99}"/>
              </a:ext>
            </a:extLst>
          </p:cNvPr>
          <p:cNvSpPr txBox="1"/>
          <p:nvPr/>
        </p:nvSpPr>
        <p:spPr>
          <a:xfrm>
            <a:off x="1516182" y="4105453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JESUS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D9AA14-A59D-4198-83E0-1C28D99362B7}"/>
              </a:ext>
            </a:extLst>
          </p:cNvPr>
          <p:cNvSpPr txBox="1"/>
          <p:nvPr/>
        </p:nvSpPr>
        <p:spPr>
          <a:xfrm>
            <a:off x="3368053" y="4105453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EM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5751DA-7DAF-40CE-855A-589CE2F9D431}"/>
              </a:ext>
            </a:extLst>
          </p:cNvPr>
          <p:cNvSpPr txBox="1"/>
          <p:nvPr/>
        </p:nvSpPr>
        <p:spPr>
          <a:xfrm>
            <a:off x="5110266" y="4105453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BREVE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323FB1-A0AB-4546-A7EC-6628123BED43}"/>
              </a:ext>
            </a:extLst>
          </p:cNvPr>
          <p:cNvSpPr txBox="1"/>
          <p:nvPr/>
        </p:nvSpPr>
        <p:spPr>
          <a:xfrm>
            <a:off x="7779595" y="4105453"/>
            <a:ext cx="225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orkys"/>
              </a:rPr>
              <a:t>VOLTARÁ</a:t>
            </a:r>
          </a:p>
        </p:txBody>
      </p:sp>
    </p:spTree>
    <p:extLst>
      <p:ext uri="{BB962C8B-B14F-4D97-AF65-F5344CB8AC3E}">
        <p14:creationId xmlns:p14="http://schemas.microsoft.com/office/powerpoint/2010/main" val="2338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456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Porkh</vt:lpstr>
      <vt:lpstr>Porkys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Monize Diniz Silva</dc:creator>
  <cp:lastModifiedBy>Jenefer Silva Monteiro</cp:lastModifiedBy>
  <cp:revision>10</cp:revision>
  <dcterms:created xsi:type="dcterms:W3CDTF">2021-01-20T02:08:44Z</dcterms:created>
  <dcterms:modified xsi:type="dcterms:W3CDTF">2021-02-25T12:31:22Z</dcterms:modified>
</cp:coreProperties>
</file>