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9" r:id="rId8"/>
    <p:sldId id="264" r:id="rId9"/>
    <p:sldId id="271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10D8E-A3DC-42D0-ABEA-E411206BA70F}" v="302" dt="2021-02-25T12:55:03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25T12:55:06.173" v="578" actId="14100"/>
      <pc:docMkLst>
        <pc:docMk/>
      </pc:docMkLst>
      <pc:sldChg chg="addSp modSp mod modAnim">
        <pc:chgData name="Jenefer Silva Monteiro" userId="bb9653d8-75ff-41bd-8c0e-aae66cfce529" providerId="ADAL" clId="{76110D8E-A3DC-42D0-ABEA-E411206BA70F}" dt="2021-02-25T12:32:36.331" v="217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76110D8E-A3DC-42D0-ABEA-E411206BA70F}" dt="2021-02-25T12:32:36.331" v="217" actId="1076"/>
          <ac:spMkLst>
            <pc:docMk/>
            <pc:sldMk cId="1588459644" sldId="257"/>
            <ac:spMk id="7" creationId="{5A8B0758-0166-478D-84F5-D1B74152E4DD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addSp modSp mod modAnim">
        <pc:chgData name="Jenefer Silva Monteiro" userId="bb9653d8-75ff-41bd-8c0e-aae66cfce529" providerId="ADAL" clId="{76110D8E-A3DC-42D0-ABEA-E411206BA70F}" dt="2021-02-25T12:35:54.144" v="33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76110D8E-A3DC-42D0-ABEA-E411206BA70F}" dt="2021-02-25T12:35:06.874" v="311" actId="1076"/>
          <ac:spMkLst>
            <pc:docMk/>
            <pc:sldMk cId="3700814585" sldId="260"/>
            <ac:spMk id="5" creationId="{732800F2-41F3-4667-A413-84A4432C830C}"/>
          </ac:spMkLst>
        </pc:spChg>
        <pc:spChg chg="add mod">
          <ac:chgData name="Jenefer Silva Monteiro" userId="bb9653d8-75ff-41bd-8c0e-aae66cfce529" providerId="ADAL" clId="{76110D8E-A3DC-42D0-ABEA-E411206BA70F}" dt="2021-02-25T12:35:15.512" v="313" actId="1076"/>
          <ac:spMkLst>
            <pc:docMk/>
            <pc:sldMk cId="3700814585" sldId="260"/>
            <ac:spMk id="6" creationId="{185A9281-1B1D-40F1-9DEC-5CD0B6661D3D}"/>
          </ac:spMkLst>
        </pc:spChg>
        <pc:spChg chg="add mod">
          <ac:chgData name="Jenefer Silva Monteiro" userId="bb9653d8-75ff-41bd-8c0e-aae66cfce529" providerId="ADAL" clId="{76110D8E-A3DC-42D0-ABEA-E411206BA70F}" dt="2021-02-25T12:35:28.181" v="315" actId="1076"/>
          <ac:spMkLst>
            <pc:docMk/>
            <pc:sldMk cId="3700814585" sldId="260"/>
            <ac:spMk id="7" creationId="{9A8AF20D-B2EB-4BAB-B036-0300E0D32001}"/>
          </ac:spMkLst>
        </pc:spChg>
        <pc:spChg chg="add mod">
          <ac:chgData name="Jenefer Silva Monteiro" userId="bb9653d8-75ff-41bd-8c0e-aae66cfce529" providerId="ADAL" clId="{76110D8E-A3DC-42D0-ABEA-E411206BA70F}" dt="2021-02-25T12:35:54.144" v="335" actId="20577"/>
          <ac:spMkLst>
            <pc:docMk/>
            <pc:sldMk cId="3700814585" sldId="260"/>
            <ac:spMk id="8" creationId="{4D70A4E4-25F1-4894-BFB7-57B8B254BF1E}"/>
          </ac:spMkLst>
        </pc:spChg>
      </pc:sldChg>
      <pc:sldChg chg="addSp delSp modSp mod modAnim">
        <pc:chgData name="Jenefer Silva Monteiro" userId="bb9653d8-75ff-41bd-8c0e-aae66cfce529" providerId="ADAL" clId="{76110D8E-A3DC-42D0-ABEA-E411206BA70F}" dt="2021-02-25T12:48:40.763" v="472" actId="20577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76110D8E-A3DC-42D0-ABEA-E411206BA70F}" dt="2021-02-25T12:48:40.763" v="472" actId="20577"/>
          <ac:spMkLst>
            <pc:docMk/>
            <pc:sldMk cId="2338933098" sldId="264"/>
            <ac:spMk id="6" creationId="{C24ABCB2-F2C2-43D0-B963-146B6FF4D01F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modAnim">
        <pc:chgData name="Jenefer Silva Monteiro" userId="bb9653d8-75ff-41bd-8c0e-aae66cfce529" providerId="ADAL" clId="{76110D8E-A3DC-42D0-ABEA-E411206BA70F}" dt="2021-02-25T12:36:30.807" v="364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76110D8E-A3DC-42D0-ABEA-E411206BA70F}" dt="2021-02-25T12:36:30.807" v="364" actId="1076"/>
          <ac:spMkLst>
            <pc:docMk/>
            <pc:sldMk cId="2849138592" sldId="268"/>
            <ac:spMk id="5" creationId="{111DF9CA-5F16-419E-9746-86FA5A8E69F7}"/>
          </ac:spMkLst>
        </pc:spChg>
      </pc:sldChg>
      <pc:sldChg chg="addSp modSp mod modAnim">
        <pc:chgData name="Jenefer Silva Monteiro" userId="bb9653d8-75ff-41bd-8c0e-aae66cfce529" providerId="ADAL" clId="{76110D8E-A3DC-42D0-ABEA-E411206BA70F}" dt="2021-02-25T12:46:48.148" v="387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76110D8E-A3DC-42D0-ABEA-E411206BA70F}" dt="2021-02-25T12:45:10.405" v="373" actId="1035"/>
          <ac:spMkLst>
            <pc:docMk/>
            <pc:sldMk cId="1163415756" sldId="269"/>
            <ac:spMk id="5" creationId="{C8702B2E-5CF1-449B-916D-9DB270B2C95A}"/>
          </ac:spMkLst>
        </pc:spChg>
        <pc:spChg chg="add mod">
          <ac:chgData name="Jenefer Silva Monteiro" userId="bb9653d8-75ff-41bd-8c0e-aae66cfce529" providerId="ADAL" clId="{76110D8E-A3DC-42D0-ABEA-E411206BA70F}" dt="2021-02-25T12:45:39.961" v="378" actId="1035"/>
          <ac:spMkLst>
            <pc:docMk/>
            <pc:sldMk cId="1163415756" sldId="269"/>
            <ac:spMk id="6" creationId="{F5BD524E-8BD9-4391-B6BB-26ACD2AFA212}"/>
          </ac:spMkLst>
        </pc:spChg>
        <pc:spChg chg="add mod">
          <ac:chgData name="Jenefer Silva Monteiro" userId="bb9653d8-75ff-41bd-8c0e-aae66cfce529" providerId="ADAL" clId="{76110D8E-A3DC-42D0-ABEA-E411206BA70F}" dt="2021-02-25T12:45:57.004" v="381" actId="20577"/>
          <ac:spMkLst>
            <pc:docMk/>
            <pc:sldMk cId="1163415756" sldId="269"/>
            <ac:spMk id="7" creationId="{7B99F3C8-9559-411D-B19D-DAE49F6BCD72}"/>
          </ac:spMkLst>
        </pc:spChg>
        <pc:spChg chg="add mod">
          <ac:chgData name="Jenefer Silva Monteiro" userId="bb9653d8-75ff-41bd-8c0e-aae66cfce529" providerId="ADAL" clId="{76110D8E-A3DC-42D0-ABEA-E411206BA70F}" dt="2021-02-25T12:46:17.890" v="384" actId="20577"/>
          <ac:spMkLst>
            <pc:docMk/>
            <pc:sldMk cId="1163415756" sldId="269"/>
            <ac:spMk id="8" creationId="{F99CBD78-1F7D-4E4D-896D-2FD19F93C17A}"/>
          </ac:spMkLst>
        </pc:spChg>
        <pc:spChg chg="add mod">
          <ac:chgData name="Jenefer Silva Monteiro" userId="bb9653d8-75ff-41bd-8c0e-aae66cfce529" providerId="ADAL" clId="{76110D8E-A3DC-42D0-ABEA-E411206BA70F}" dt="2021-02-25T12:46:48.148" v="387" actId="20577"/>
          <ac:spMkLst>
            <pc:docMk/>
            <pc:sldMk cId="1163415756" sldId="269"/>
            <ac:spMk id="9" creationId="{F7F9BE92-4EF3-4935-9B63-C59EC3328A97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 modAnim">
        <pc:chgData name="Jenefer Silva Monteiro" userId="bb9653d8-75ff-41bd-8c0e-aae66cfce529" providerId="ADAL" clId="{76110D8E-A3DC-42D0-ABEA-E411206BA70F}" dt="2021-02-25T12:55:06.173" v="578" actId="14100"/>
        <pc:sldMkLst>
          <pc:docMk/>
          <pc:sldMk cId="4034338034" sldId="271"/>
        </pc:sldMkLst>
        <pc:spChg chg="add mod">
          <ac:chgData name="Jenefer Silva Monteiro" userId="bb9653d8-75ff-41bd-8c0e-aae66cfce529" providerId="ADAL" clId="{76110D8E-A3DC-42D0-ABEA-E411206BA70F}" dt="2021-02-25T12:50:09.164" v="482" actId="1076"/>
          <ac:spMkLst>
            <pc:docMk/>
            <pc:sldMk cId="4034338034" sldId="271"/>
            <ac:spMk id="5" creationId="{27F68E86-7DC8-41C1-B019-A973A48F74D7}"/>
          </ac:spMkLst>
        </pc:spChg>
        <pc:spChg chg="add mod">
          <ac:chgData name="Jenefer Silva Monteiro" userId="bb9653d8-75ff-41bd-8c0e-aae66cfce529" providerId="ADAL" clId="{76110D8E-A3DC-42D0-ABEA-E411206BA70F}" dt="2021-02-25T12:50:27.879" v="487" actId="20577"/>
          <ac:spMkLst>
            <pc:docMk/>
            <pc:sldMk cId="4034338034" sldId="271"/>
            <ac:spMk id="6" creationId="{A68FBBCD-D6FA-4184-AFD9-CF707AF0E720}"/>
          </ac:spMkLst>
        </pc:spChg>
        <pc:spChg chg="add mod">
          <ac:chgData name="Jenefer Silva Monteiro" userId="bb9653d8-75ff-41bd-8c0e-aae66cfce529" providerId="ADAL" clId="{76110D8E-A3DC-42D0-ABEA-E411206BA70F}" dt="2021-02-25T12:50:42.094" v="492" actId="20577"/>
          <ac:spMkLst>
            <pc:docMk/>
            <pc:sldMk cId="4034338034" sldId="271"/>
            <ac:spMk id="7" creationId="{65FEC623-F090-4A44-BAF9-309856D19C2B}"/>
          </ac:spMkLst>
        </pc:spChg>
        <pc:spChg chg="add mod">
          <ac:chgData name="Jenefer Silva Monteiro" userId="bb9653d8-75ff-41bd-8c0e-aae66cfce529" providerId="ADAL" clId="{76110D8E-A3DC-42D0-ABEA-E411206BA70F}" dt="2021-02-25T12:50:58.215" v="497" actId="1076"/>
          <ac:spMkLst>
            <pc:docMk/>
            <pc:sldMk cId="4034338034" sldId="271"/>
            <ac:spMk id="8" creationId="{6DDB1193-263A-412D-8D9E-D324CFA57C3C}"/>
          </ac:spMkLst>
        </pc:spChg>
        <pc:spChg chg="add mod">
          <ac:chgData name="Jenefer Silva Monteiro" userId="bb9653d8-75ff-41bd-8c0e-aae66cfce529" providerId="ADAL" clId="{76110D8E-A3DC-42D0-ABEA-E411206BA70F}" dt="2021-02-25T12:51:08.322" v="500" actId="20577"/>
          <ac:spMkLst>
            <pc:docMk/>
            <pc:sldMk cId="4034338034" sldId="271"/>
            <ac:spMk id="9" creationId="{90EBBBD2-114E-49F5-9DB9-09C54BB4D195}"/>
          </ac:spMkLst>
        </pc:spChg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spChg chg="add mod">
          <ac:chgData name="Jenefer Silva Monteiro" userId="bb9653d8-75ff-41bd-8c0e-aae66cfce529" providerId="ADAL" clId="{76110D8E-A3DC-42D0-ABEA-E411206BA70F}" dt="2021-02-25T12:51:27.896" v="510" actId="14100"/>
          <ac:spMkLst>
            <pc:docMk/>
            <pc:sldMk cId="4034338034" sldId="271"/>
            <ac:spMk id="11" creationId="{CFF0E25D-1336-4386-BA42-C31B2222E86F}"/>
          </ac:spMkLst>
        </pc:spChg>
        <pc:spChg chg="add mod">
          <ac:chgData name="Jenefer Silva Monteiro" userId="bb9653d8-75ff-41bd-8c0e-aae66cfce529" providerId="ADAL" clId="{76110D8E-A3DC-42D0-ABEA-E411206BA70F}" dt="2021-02-25T12:51:42.330" v="514" actId="1076"/>
          <ac:spMkLst>
            <pc:docMk/>
            <pc:sldMk cId="4034338034" sldId="271"/>
            <ac:spMk id="12" creationId="{7DE5EBD5-F230-42B9-9933-31E3AEC43172}"/>
          </ac:spMkLst>
        </pc:spChg>
        <pc:spChg chg="add mod">
          <ac:chgData name="Jenefer Silva Monteiro" userId="bb9653d8-75ff-41bd-8c0e-aae66cfce529" providerId="ADAL" clId="{76110D8E-A3DC-42D0-ABEA-E411206BA70F}" dt="2021-02-25T12:52:11.839" v="527" actId="1038"/>
          <ac:spMkLst>
            <pc:docMk/>
            <pc:sldMk cId="4034338034" sldId="271"/>
            <ac:spMk id="13" creationId="{016CEB4F-13EE-4F0B-BB14-B89FDB7F6985}"/>
          </ac:spMkLst>
        </pc:spChg>
        <pc:spChg chg="add mod">
          <ac:chgData name="Jenefer Silva Monteiro" userId="bb9653d8-75ff-41bd-8c0e-aae66cfce529" providerId="ADAL" clId="{76110D8E-A3DC-42D0-ABEA-E411206BA70F}" dt="2021-02-25T12:52:30.756" v="535" actId="20577"/>
          <ac:spMkLst>
            <pc:docMk/>
            <pc:sldMk cId="4034338034" sldId="271"/>
            <ac:spMk id="14" creationId="{94285744-3D41-433D-9BF2-14C826544622}"/>
          </ac:spMkLst>
        </pc:spChg>
        <pc:spChg chg="add mod">
          <ac:chgData name="Jenefer Silva Monteiro" userId="bb9653d8-75ff-41bd-8c0e-aae66cfce529" providerId="ADAL" clId="{76110D8E-A3DC-42D0-ABEA-E411206BA70F}" dt="2021-02-25T12:52:47.909" v="541" actId="1076"/>
          <ac:spMkLst>
            <pc:docMk/>
            <pc:sldMk cId="4034338034" sldId="271"/>
            <ac:spMk id="15" creationId="{20D2B5A9-C196-4AD7-B4C1-9F9A0CBDA2BF}"/>
          </ac:spMkLst>
        </pc:spChg>
        <pc:spChg chg="add mod">
          <ac:chgData name="Jenefer Silva Monteiro" userId="bb9653d8-75ff-41bd-8c0e-aae66cfce529" providerId="ADAL" clId="{76110D8E-A3DC-42D0-ABEA-E411206BA70F}" dt="2021-02-25T12:52:59.781" v="547" actId="20577"/>
          <ac:spMkLst>
            <pc:docMk/>
            <pc:sldMk cId="4034338034" sldId="271"/>
            <ac:spMk id="16" creationId="{9E2EFBC2-F296-4D63-A9AA-35ADAADE875F}"/>
          </ac:spMkLst>
        </pc:spChg>
        <pc:spChg chg="add mod">
          <ac:chgData name="Jenefer Silva Monteiro" userId="bb9653d8-75ff-41bd-8c0e-aae66cfce529" providerId="ADAL" clId="{76110D8E-A3DC-42D0-ABEA-E411206BA70F}" dt="2021-02-25T12:54:21.637" v="562" actId="1076"/>
          <ac:spMkLst>
            <pc:docMk/>
            <pc:sldMk cId="4034338034" sldId="271"/>
            <ac:spMk id="17" creationId="{C1671BF1-8AED-4868-B282-4ADE9F3DEA76}"/>
          </ac:spMkLst>
        </pc:spChg>
        <pc:spChg chg="add mod">
          <ac:chgData name="Jenefer Silva Monteiro" userId="bb9653d8-75ff-41bd-8c0e-aae66cfce529" providerId="ADAL" clId="{76110D8E-A3DC-42D0-ABEA-E411206BA70F}" dt="2021-02-25T12:54:40.414" v="566" actId="14100"/>
          <ac:spMkLst>
            <pc:docMk/>
            <pc:sldMk cId="4034338034" sldId="271"/>
            <ac:spMk id="18" creationId="{389EF654-57F4-4614-8805-7390E9FBC2B6}"/>
          </ac:spMkLst>
        </pc:spChg>
        <pc:spChg chg="add mod">
          <ac:chgData name="Jenefer Silva Monteiro" userId="bb9653d8-75ff-41bd-8c0e-aae66cfce529" providerId="ADAL" clId="{76110D8E-A3DC-42D0-ABEA-E411206BA70F}" dt="2021-02-25T12:55:06.173" v="578" actId="14100"/>
          <ac:spMkLst>
            <pc:docMk/>
            <pc:sldMk cId="4034338034" sldId="271"/>
            <ac:spMk id="19" creationId="{7E1CA30D-7377-481F-912B-84244074793A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59413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Depois de descobrir que a lei de Deus não muda nunca, quero ser fiel a ela, pelo poder de Deus.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SEUS MANDAMENTOS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861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1043763" y="826961"/>
            <a:ext cx="10104474" cy="350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Tudo neste mundo é governado por leis. Onde não existem leis a desordem logo aparece e toma conta. Imagine se não existissem leis de trânsito! Com certeza aconteceriam muito mais acidentes e mortes.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Deus também deixou uma lei que nos ajuda a viver mais e melhor quando é obedecida. É a lei dos 10 mandamentos.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Hoje vamos estudar a importância dela para a nossa vida!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2255314" y="1456649"/>
            <a:ext cx="7667963" cy="362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Os 10 mandamentos foram escritos por quem?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Êxodo 31:18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endParaRPr lang="pt-BR" sz="2400" i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i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Pelos profetas de Deus.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Por um anjo.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Por Moisés.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Por Deus.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8B0758-0166-478D-84F5-D1B74152E4DD}"/>
              </a:ext>
            </a:extLst>
          </p:cNvPr>
          <p:cNvSpPr txBox="1"/>
          <p:nvPr/>
        </p:nvSpPr>
        <p:spPr>
          <a:xfrm>
            <a:off x="2818839" y="456179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1083874" y="1266869"/>
            <a:ext cx="10023389" cy="303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107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Quanto tempo dura os mandamentos? Pesquise os textos abaixo e complete. </a:t>
            </a:r>
          </a:p>
          <a:p>
            <a:pPr lvl="0" algn="just">
              <a:lnSpc>
                <a:spcPct val="107000"/>
              </a:lnSpc>
            </a:pPr>
            <a:endParaRPr lang="pt-BR" sz="2800" b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Salmo 111:7-8__________________________________________________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Mateus 5:18 ___________________________________________________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Salmos 119:152_________________________________________________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Eclesiastes 3:14_________________________________________________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2800F2-41F3-4667-A413-84A4432C830C}"/>
              </a:ext>
            </a:extLst>
          </p:cNvPr>
          <p:cNvSpPr txBox="1"/>
          <p:nvPr/>
        </p:nvSpPr>
        <p:spPr>
          <a:xfrm>
            <a:off x="3496338" y="2585033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PARA TODO O SEMPRE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5A9281-1B1D-40F1-9DEC-5CD0B6661D3D}"/>
              </a:ext>
            </a:extLst>
          </p:cNvPr>
          <p:cNvSpPr txBox="1"/>
          <p:nvPr/>
        </p:nvSpPr>
        <p:spPr>
          <a:xfrm>
            <a:off x="3496338" y="3007681"/>
            <a:ext cx="591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ATÉ QUE O CÉU E A TERRA PASSEM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8AF20D-B2EB-4BAB-B036-0300E0D32001}"/>
              </a:ext>
            </a:extLst>
          </p:cNvPr>
          <p:cNvSpPr txBox="1"/>
          <p:nvPr/>
        </p:nvSpPr>
        <p:spPr>
          <a:xfrm>
            <a:off x="3496337" y="3374684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PARA SEMPRE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70A4E4-25F1-4894-BFB7-57B8B254BF1E}"/>
              </a:ext>
            </a:extLst>
          </p:cNvPr>
          <p:cNvSpPr txBox="1"/>
          <p:nvPr/>
        </p:nvSpPr>
        <p:spPr>
          <a:xfrm>
            <a:off x="3496336" y="377004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DURARÁ ETERNAMENTE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701749" y="1011686"/>
            <a:ext cx="11007809" cy="369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107000"/>
              </a:lnSpc>
              <a:buFont typeface="+mj-lt"/>
              <a:buAutoNum type="arabicPeriod" startAt="3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Qual foi a resposta de Jesus ao jovem rico, quando ele lhe perguntou sobre salvação?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Mateus 19:16-17</a:t>
            </a:r>
          </a:p>
          <a:p>
            <a:pPr lvl="0" algn="just">
              <a:lnSpc>
                <a:spcPct val="107000"/>
              </a:lnSpc>
            </a:pPr>
            <a:endParaRPr lang="pt-BR" sz="2400" i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pt-BR" sz="2800" i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1DF9CA-5F16-419E-9746-86FA5A8E69F7}"/>
              </a:ext>
            </a:extLst>
          </p:cNvPr>
          <p:cNvSpPr txBox="1"/>
          <p:nvPr/>
        </p:nvSpPr>
        <p:spPr>
          <a:xfrm>
            <a:off x="2952761" y="2748956"/>
            <a:ext cx="628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GUARDAR OS MANDAMENTOS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02844" y="1043585"/>
            <a:ext cx="11394989" cy="37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4"/>
            </a:pPr>
            <a:r>
              <a:rPr lang="pt-BR" sz="2800" b="1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Relacione as colunas abaixo:</a:t>
            </a:r>
          </a:p>
          <a:p>
            <a:pPr lvl="0">
              <a:lnSpc>
                <a:spcPct val="107000"/>
              </a:lnSpc>
            </a:pPr>
            <a:endParaRPr lang="pt-BR" sz="2800" b="1" dirty="0">
              <a:solidFill>
                <a:srgbClr val="00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fé não anula a lei de Deus.					(  ) Tiago 2:10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obediência é uma prova de amor a Deus.		(  ) Romanos 3:31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obedeceu aos mandamentos de Seu Pai.		(  )Eclesiastes 12:13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Obedecer aos mandamentos é nosso dever.		(  ) João 14:15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obediência deve ser completa.				(  ) João 15:10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702B2E-5CF1-449B-916D-9DB270B2C95A}"/>
              </a:ext>
            </a:extLst>
          </p:cNvPr>
          <p:cNvSpPr txBox="1"/>
          <p:nvPr/>
        </p:nvSpPr>
        <p:spPr>
          <a:xfrm>
            <a:off x="8827681" y="288108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BD524E-8BD9-4391-B6BB-26ACD2AFA212}"/>
              </a:ext>
            </a:extLst>
          </p:cNvPr>
          <p:cNvSpPr txBox="1"/>
          <p:nvPr/>
        </p:nvSpPr>
        <p:spPr>
          <a:xfrm>
            <a:off x="8827681" y="382110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99F3C8-9559-411D-B19D-DAE49F6BCD72}"/>
              </a:ext>
            </a:extLst>
          </p:cNvPr>
          <p:cNvSpPr txBox="1"/>
          <p:nvPr/>
        </p:nvSpPr>
        <p:spPr>
          <a:xfrm>
            <a:off x="8827681" y="424447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9CBD78-1F7D-4E4D-896D-2FD19F93C17A}"/>
              </a:ext>
            </a:extLst>
          </p:cNvPr>
          <p:cNvSpPr txBox="1"/>
          <p:nvPr/>
        </p:nvSpPr>
        <p:spPr>
          <a:xfrm>
            <a:off x="8827681" y="333644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F9BE92-4EF3-4935-9B63-C59EC3328A97}"/>
              </a:ext>
            </a:extLst>
          </p:cNvPr>
          <p:cNvSpPr txBox="1"/>
          <p:nvPr/>
        </p:nvSpPr>
        <p:spPr>
          <a:xfrm>
            <a:off x="8827681" y="240706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634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972879" y="1320031"/>
            <a:ext cx="9906000" cy="402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5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Risque letra não, letra sim, e descubra a frase oculta. Comece riscando a segunda letra de cada palavra. Escreva abaixo a frase encontrada: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ARSTSDIVM FBAALXALI, AMSZSNIEM PTRLOKCFESDRETI, CNOMMTO DZECVRETNHDWO SBEMR JIUMLYGEAIDBORS PUEILMA LZEMI DGA LRIHBJEURTDRATDME.</a:t>
            </a:r>
          </a:p>
          <a:p>
            <a:pPr marL="457200" algn="just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4ABCB2-F2C2-43D0-B963-146B6FF4D01F}"/>
              </a:ext>
            </a:extLst>
          </p:cNvPr>
          <p:cNvSpPr txBox="1"/>
          <p:nvPr/>
        </p:nvSpPr>
        <p:spPr>
          <a:xfrm>
            <a:off x="1578935" y="4003598"/>
            <a:ext cx="8564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Assim falai, assim procedei, como devemos ser julgados pela lei da liberdade.</a:t>
            </a: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620232" y="643279"/>
            <a:ext cx="1095153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Use os códigos para descobrir qual a vontade de Deus para sua vida: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0B06A0-834B-461A-B186-CE9ED05B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1271587"/>
            <a:ext cx="8696325" cy="43148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F68E86-7DC8-41C1-B019-A973A48F74D7}"/>
              </a:ext>
            </a:extLst>
          </p:cNvPr>
          <p:cNvSpPr txBox="1"/>
          <p:nvPr/>
        </p:nvSpPr>
        <p:spPr>
          <a:xfrm>
            <a:off x="2328530" y="2366184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AQUELE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8FBBCD-D6FA-4184-AFD9-CF707AF0E720}"/>
              </a:ext>
            </a:extLst>
          </p:cNvPr>
          <p:cNvSpPr txBox="1"/>
          <p:nvPr/>
        </p:nvSpPr>
        <p:spPr>
          <a:xfrm>
            <a:off x="4703135" y="2366184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QUE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FEC623-F090-4A44-BAF9-309856D19C2B}"/>
              </a:ext>
            </a:extLst>
          </p:cNvPr>
          <p:cNvSpPr txBox="1"/>
          <p:nvPr/>
        </p:nvSpPr>
        <p:spPr>
          <a:xfrm>
            <a:off x="6367204" y="2366184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DIZ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DB1193-263A-412D-8D9E-D324CFA57C3C}"/>
              </a:ext>
            </a:extLst>
          </p:cNvPr>
          <p:cNvSpPr txBox="1"/>
          <p:nvPr/>
        </p:nvSpPr>
        <p:spPr>
          <a:xfrm>
            <a:off x="7865078" y="2366184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EU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EBBBD2-114E-49F5-9DB9-09C54BB4D195}"/>
              </a:ext>
            </a:extLst>
          </p:cNvPr>
          <p:cNvSpPr txBox="1"/>
          <p:nvPr/>
        </p:nvSpPr>
        <p:spPr>
          <a:xfrm>
            <a:off x="8946288" y="2366184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F0E25D-1336-4386-BA42-C31B2222E86F}"/>
              </a:ext>
            </a:extLst>
          </p:cNvPr>
          <p:cNvSpPr txBox="1"/>
          <p:nvPr/>
        </p:nvSpPr>
        <p:spPr>
          <a:xfrm>
            <a:off x="2328530" y="3232261"/>
            <a:ext cx="181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CONHEÇO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E5EBD5-F230-42B9-9933-31E3AEC43172}"/>
              </a:ext>
            </a:extLst>
          </p:cNvPr>
          <p:cNvSpPr txBox="1"/>
          <p:nvPr/>
        </p:nvSpPr>
        <p:spPr>
          <a:xfrm>
            <a:off x="4703135" y="3232261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6CEB4F-13EE-4F0B-BB14-B89FDB7F6985}"/>
              </a:ext>
            </a:extLst>
          </p:cNvPr>
          <p:cNvSpPr txBox="1"/>
          <p:nvPr/>
        </p:nvSpPr>
        <p:spPr>
          <a:xfrm>
            <a:off x="5957471" y="3281649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NAO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285744-3D41-433D-9BF2-14C826544622}"/>
              </a:ext>
            </a:extLst>
          </p:cNvPr>
          <p:cNvSpPr txBox="1"/>
          <p:nvPr/>
        </p:nvSpPr>
        <p:spPr>
          <a:xfrm>
            <a:off x="8210132" y="3232261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GUARDA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0D2B5A9-C196-4AD7-B4C1-9F9A0CBDA2BF}"/>
              </a:ext>
            </a:extLst>
          </p:cNvPr>
          <p:cNvSpPr txBox="1"/>
          <p:nvPr/>
        </p:nvSpPr>
        <p:spPr>
          <a:xfrm>
            <a:off x="1503848" y="4098338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2EFBC2-F296-4D63-A9AA-35ADAADE875F}"/>
              </a:ext>
            </a:extLst>
          </p:cNvPr>
          <p:cNvSpPr txBox="1"/>
          <p:nvPr/>
        </p:nvSpPr>
        <p:spPr>
          <a:xfrm>
            <a:off x="3205261" y="4098338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SEUS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1671BF1-8AED-4868-B282-4ADE9F3DEA76}"/>
              </a:ext>
            </a:extLst>
          </p:cNvPr>
          <p:cNvSpPr txBox="1"/>
          <p:nvPr/>
        </p:nvSpPr>
        <p:spPr>
          <a:xfrm>
            <a:off x="5766390" y="4098338"/>
            <a:ext cx="303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MANDAMENTOS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9EF654-57F4-4614-8805-7390E9FBC2B6}"/>
              </a:ext>
            </a:extLst>
          </p:cNvPr>
          <p:cNvSpPr txBox="1"/>
          <p:nvPr/>
        </p:nvSpPr>
        <p:spPr>
          <a:xfrm>
            <a:off x="1707387" y="4954949"/>
            <a:ext cx="62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E1CA30D-7377-481F-912B-84244074793A}"/>
              </a:ext>
            </a:extLst>
          </p:cNvPr>
          <p:cNvSpPr txBox="1"/>
          <p:nvPr/>
        </p:nvSpPr>
        <p:spPr>
          <a:xfrm>
            <a:off x="2810538" y="4942984"/>
            <a:ext cx="29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MENTIROSO</a:t>
            </a:r>
          </a:p>
        </p:txBody>
      </p:sp>
    </p:spTree>
    <p:extLst>
      <p:ext uri="{BB962C8B-B14F-4D97-AF65-F5344CB8AC3E}">
        <p14:creationId xmlns:p14="http://schemas.microsoft.com/office/powerpoint/2010/main" val="40343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395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Porkh</vt:lpstr>
      <vt:lpstr>Porkis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2021-02-25T12:55:22Z</dcterms:modified>
</cp:coreProperties>
</file>