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8" r:id="rId7"/>
    <p:sldId id="269" r:id="rId8"/>
    <p:sldId id="264" r:id="rId9"/>
    <p:sldId id="271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DEEFF"/>
    <a:srgbClr val="FCF600"/>
    <a:srgbClr val="FFFFFF"/>
    <a:srgbClr val="E1EF5F"/>
    <a:srgbClr val="009999"/>
    <a:srgbClr val="00808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16EE2-D272-4C23-84E1-8AD0D6F6E83C}" v="215" dt="2021-02-25T13:50:01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efer Silva Monteiro" userId="bb9653d8-75ff-41bd-8c0e-aae66cfce529" providerId="ADAL" clId="{FFC3D708-B08D-433B-8611-3B46E7EA4106}"/>
    <pc:docChg chg="undo custSel addSld delSld modSld">
      <pc:chgData name="Jenefer Silva Monteiro" userId="bb9653d8-75ff-41bd-8c0e-aae66cfce529" providerId="ADAL" clId="{FFC3D708-B08D-433B-8611-3B46E7EA4106}" dt="2021-02-04T20:17:50.605" v="178" actId="207"/>
      <pc:docMkLst>
        <pc:docMk/>
      </pc:docMkLst>
      <pc:sldChg chg="modSp mod">
        <pc:chgData name="Jenefer Silva Monteiro" userId="bb9653d8-75ff-41bd-8c0e-aae66cfce529" providerId="ADAL" clId="{FFC3D708-B08D-433B-8611-3B46E7EA4106}" dt="2021-02-04T18:58:26.904" v="44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FFC3D708-B08D-433B-8611-3B46E7EA4106}" dt="2021-02-04T18:58:26.904" v="44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6:00.269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FC3D708-B08D-433B-8611-3B46E7EA4106}" dt="2021-02-04T18:56:00.269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FC3D708-B08D-433B-8611-3B46E7EA4106}" dt="2021-02-04T18:54:36.467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7:07.027" v="27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FC3D708-B08D-433B-8611-3B46E7EA4106}" dt="2021-02-04T18:57:07.027" v="27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9:55.958" v="55" actId="20577"/>
        <pc:sldMkLst>
          <pc:docMk/>
          <pc:sldMk cId="3700814585" sldId="260"/>
        </pc:sldMkLst>
        <pc:spChg chg="mod">
          <ac:chgData name="Jenefer Silva Monteiro" userId="bb9653d8-75ff-41bd-8c0e-aae66cfce529" providerId="ADAL" clId="{FFC3D708-B08D-433B-8611-3B46E7EA4106}" dt="2021-02-04T18:59:55.958" v="55" actId="20577"/>
          <ac:spMkLst>
            <pc:docMk/>
            <pc:sldMk cId="3700814585" sldId="260"/>
            <ac:spMk id="3" creationId="{78C3FACC-E342-4A6A-9E04-61E1CF41E0EF}"/>
          </ac:spMkLst>
        </pc:spChg>
      </pc:sldChg>
      <pc:sldChg chg="addSp modSp mod">
        <pc:chgData name="Jenefer Silva Monteiro" userId="bb9653d8-75ff-41bd-8c0e-aae66cfce529" providerId="ADAL" clId="{FFC3D708-B08D-433B-8611-3B46E7EA4106}" dt="2021-02-04T20:17:50.605" v="178" actId="207"/>
        <pc:sldMkLst>
          <pc:docMk/>
          <pc:sldMk cId="2338933098" sldId="264"/>
        </pc:sldMkLst>
        <pc:spChg chg="mod">
          <ac:chgData name="Jenefer Silva Monteiro" userId="bb9653d8-75ff-41bd-8c0e-aae66cfce529" providerId="ADAL" clId="{FFC3D708-B08D-433B-8611-3B46E7EA4106}" dt="2021-02-04T20:17:50.605" v="178" actId="207"/>
          <ac:spMkLst>
            <pc:docMk/>
            <pc:sldMk cId="2338933098" sldId="264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FFC3D708-B08D-433B-8611-3B46E7EA4106}" dt="2021-02-04T20:17:35.411" v="177" actId="207"/>
          <ac:spMkLst>
            <pc:docMk/>
            <pc:sldMk cId="2338933098" sldId="264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FFC3D708-B08D-433B-8611-3B46E7EA4106}" dt="2021-02-04T20:17:21.384" v="176"/>
          <ac:picMkLst>
            <pc:docMk/>
            <pc:sldMk cId="2338933098" sldId="264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FC3D708-B08D-433B-8611-3B46E7EA4106}" dt="2021-02-04T20:16:37.912" v="172" actId="1076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FFC3D708-B08D-433B-8611-3B46E7EA4106}" dt="2021-02-04T20:07:59.602" v="170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FFC3D708-B08D-433B-8611-3B46E7EA4106}" dt="2021-02-04T20:07:59.602" v="170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del">
        <pc:chgData name="Jenefer Silva Monteiro" userId="bb9653d8-75ff-41bd-8c0e-aae66cfce529" providerId="ADAL" clId="{FFC3D708-B08D-433B-8611-3B46E7EA4106}" dt="2021-02-04T20:07:29.126" v="163" actId="47"/>
        <pc:sldMkLst>
          <pc:docMk/>
          <pc:sldMk cId="2373974324" sldId="267"/>
        </pc:sldMkLst>
      </pc:sldChg>
      <pc:sldChg chg="modSp add mod">
        <pc:chgData name="Jenefer Silva Monteiro" userId="bb9653d8-75ff-41bd-8c0e-aae66cfce529" providerId="ADAL" clId="{FFC3D708-B08D-433B-8611-3B46E7EA4106}" dt="2021-02-04T19:58:50.776" v="72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FFC3D708-B08D-433B-8611-3B46E7EA4106}" dt="2021-02-04T19:58:50.776" v="72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new del">
        <pc:chgData name="Jenefer Silva Monteiro" userId="bb9653d8-75ff-41bd-8c0e-aae66cfce529" providerId="ADAL" clId="{FFC3D708-B08D-433B-8611-3B46E7EA4106}" dt="2021-02-04T19:00:16.683" v="57" actId="680"/>
        <pc:sldMkLst>
          <pc:docMk/>
          <pc:sldMk cId="3346633092" sldId="268"/>
        </pc:sldMkLst>
      </pc:sldChg>
      <pc:sldChg chg="modSp add mod">
        <pc:chgData name="Jenefer Silva Monteiro" userId="bb9653d8-75ff-41bd-8c0e-aae66cfce529" providerId="ADAL" clId="{FFC3D708-B08D-433B-8611-3B46E7EA4106}" dt="2021-02-04T20:01:33.467" v="96" actId="20577"/>
        <pc:sldMkLst>
          <pc:docMk/>
          <pc:sldMk cId="1163415756" sldId="269"/>
        </pc:sldMkLst>
        <pc:spChg chg="mod">
          <ac:chgData name="Jenefer Silva Monteiro" userId="bb9653d8-75ff-41bd-8c0e-aae66cfce529" providerId="ADAL" clId="{FFC3D708-B08D-433B-8611-3B46E7EA4106}" dt="2021-02-04T20:01:33.467" v="96" actId="20577"/>
          <ac:spMkLst>
            <pc:docMk/>
            <pc:sldMk cId="1163415756" sldId="269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FFC3D708-B08D-433B-8611-3B46E7EA4106}" dt="2021-02-04T20:03:06.561" v="113" actId="1076"/>
        <pc:sldMkLst>
          <pc:docMk/>
          <pc:sldMk cId="2700493604" sldId="270"/>
        </pc:sldMkLst>
        <pc:spChg chg="mod">
          <ac:chgData name="Jenefer Silva Monteiro" userId="bb9653d8-75ff-41bd-8c0e-aae66cfce529" providerId="ADAL" clId="{FFC3D708-B08D-433B-8611-3B46E7EA4106}" dt="2021-02-04T20:03:06.561" v="113" actId="1076"/>
          <ac:spMkLst>
            <pc:docMk/>
            <pc:sldMk cId="2700493604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FC3D708-B08D-433B-8611-3B46E7EA4106}" dt="2021-02-04T20:02:58.356" v="112" actId="1076"/>
          <ac:picMkLst>
            <pc:docMk/>
            <pc:sldMk cId="2700493604" sldId="270"/>
            <ac:picMk id="4" creationId="{B2800C28-F6B8-4813-875C-205020DE68A3}"/>
          </ac:picMkLst>
        </pc:picChg>
      </pc:sldChg>
      <pc:sldChg chg="delSp modSp add mod">
        <pc:chgData name="Jenefer Silva Monteiro" userId="bb9653d8-75ff-41bd-8c0e-aae66cfce529" providerId="ADAL" clId="{FFC3D708-B08D-433B-8611-3B46E7EA4106}" dt="2021-02-04T20:07:18.464" v="162" actId="20577"/>
        <pc:sldMkLst>
          <pc:docMk/>
          <pc:sldMk cId="4034338034" sldId="271"/>
        </pc:sldMkLst>
        <pc:spChg chg="del">
          <ac:chgData name="Jenefer Silva Monteiro" userId="bb9653d8-75ff-41bd-8c0e-aae66cfce529" providerId="ADAL" clId="{FFC3D708-B08D-433B-8611-3B46E7EA4106}" dt="2021-02-04T20:05:23.889" v="127" actId="478"/>
          <ac:spMkLst>
            <pc:docMk/>
            <pc:sldMk cId="4034338034" sldId="271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FFC3D708-B08D-433B-8611-3B46E7EA4106}" dt="2021-02-04T20:05:23.009" v="126" actId="478"/>
          <ac:spMkLst>
            <pc:docMk/>
            <pc:sldMk cId="4034338034" sldId="271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FFC3D708-B08D-433B-8611-3B46E7EA4106}" dt="2021-02-04T20:07:18.464" v="162" actId="20577"/>
          <ac:spMkLst>
            <pc:docMk/>
            <pc:sldMk cId="4034338034" sldId="271"/>
            <ac:spMk id="10" creationId="{5101D0CF-13E3-47AC-951E-5CB4C06EFB08}"/>
          </ac:spMkLst>
        </pc:spChg>
      </pc:sldChg>
    </pc:docChg>
  </pc:docChgLst>
  <pc:docChgLst>
    <pc:chgData name="Jenefer Silva Monteiro" userId="bb9653d8-75ff-41bd-8c0e-aae66cfce529" providerId="ADAL" clId="{688C4339-8992-4B19-8799-927A909C1B43}"/>
    <pc:docChg chg="undo custSel addSld modSld sldOrd">
      <pc:chgData name="Jenefer Silva Monteiro" userId="bb9653d8-75ff-41bd-8c0e-aae66cfce529" providerId="ADAL" clId="{688C4339-8992-4B19-8799-927A909C1B43}" dt="2021-02-03T14:52:38.126" v="677" actId="113"/>
      <pc:docMkLst>
        <pc:docMk/>
      </pc:docMkLst>
      <pc:sldChg chg="modSp mod">
        <pc:chgData name="Jenefer Silva Monteiro" userId="bb9653d8-75ff-41bd-8c0e-aae66cfce529" providerId="ADAL" clId="{688C4339-8992-4B19-8799-927A909C1B43}" dt="2021-02-02T20:00:28.592" v="160" actId="403"/>
        <pc:sldMkLst>
          <pc:docMk/>
          <pc:sldMk cId="1588459644" sldId="257"/>
        </pc:sldMkLst>
        <pc:spChg chg="mod">
          <ac:chgData name="Jenefer Silva Monteiro" userId="bb9653d8-75ff-41bd-8c0e-aae66cfce529" providerId="ADAL" clId="{688C4339-8992-4B19-8799-927A909C1B43}" dt="2021-02-02T20:00:28.592" v="160" actId="403"/>
          <ac:spMkLst>
            <pc:docMk/>
            <pc:sldMk cId="1588459644" sldId="257"/>
            <ac:spMk id="3" creationId="{78C3FACC-E342-4A6A-9E04-61E1CF41E0EF}"/>
          </ac:spMkLst>
        </pc:spChg>
      </pc:sldChg>
      <pc:sldChg chg="addSp delSp modSp mod delAnim modAnim">
        <pc:chgData name="Jenefer Silva Monteiro" userId="bb9653d8-75ff-41bd-8c0e-aae66cfce529" providerId="ADAL" clId="{688C4339-8992-4B19-8799-927A909C1B43}" dt="2021-02-02T19:10:58.734" v="9"/>
        <pc:sldMkLst>
          <pc:docMk/>
          <pc:sldMk cId="1836062072" sldId="258"/>
        </pc:sldMkLst>
        <pc:spChg chg="del">
          <ac:chgData name="Jenefer Silva Monteiro" userId="bb9653d8-75ff-41bd-8c0e-aae66cfce529" providerId="ADAL" clId="{688C4339-8992-4B19-8799-927A909C1B43}" dt="2021-02-02T19:10:24.543" v="2" actId="478"/>
          <ac:spMkLst>
            <pc:docMk/>
            <pc:sldMk cId="1836062072" sldId="258"/>
            <ac:spMk id="2" creationId="{95BE436C-8EA3-4927-9D2A-541CD98ADE0D}"/>
          </ac:spMkLst>
        </pc:spChg>
        <pc:spChg chg="add del mod">
          <ac:chgData name="Jenefer Silva Monteiro" userId="bb9653d8-75ff-41bd-8c0e-aae66cfce529" providerId="ADAL" clId="{688C4339-8992-4B19-8799-927A909C1B43}" dt="2021-02-02T19:10:20.773" v="1" actId="478"/>
          <ac:spMkLst>
            <pc:docMk/>
            <pc:sldMk cId="1836062072" sldId="258"/>
            <ac:spMk id="6" creationId="{EC7959D6-BF18-4D5C-BCE5-1732532048BA}"/>
          </ac:spMkLst>
        </pc:spChg>
        <pc:spChg chg="del">
          <ac:chgData name="Jenefer Silva Monteiro" userId="bb9653d8-75ff-41bd-8c0e-aae66cfce529" providerId="ADAL" clId="{688C4339-8992-4B19-8799-927A909C1B43}" dt="2021-02-02T19:10:38.306" v="8" actId="478"/>
          <ac:spMkLst>
            <pc:docMk/>
            <pc:sldMk cId="1836062072" sldId="258"/>
            <ac:spMk id="7" creationId="{DCAA4461-D3B9-485A-98E6-3E277E49E6B5}"/>
          </ac:spMkLst>
        </pc:spChg>
        <pc:spChg chg="add del mod">
          <ac:chgData name="Jenefer Silva Monteiro" userId="bb9653d8-75ff-41bd-8c0e-aae66cfce529" providerId="ADAL" clId="{688C4339-8992-4B19-8799-927A909C1B43}" dt="2021-02-02T19:10:35.734" v="7" actId="478"/>
          <ac:spMkLst>
            <pc:docMk/>
            <pc:sldMk cId="1836062072" sldId="258"/>
            <ac:spMk id="8" creationId="{82B147A8-9D5C-4C02-806F-F9172FDE8069}"/>
          </ac:spMkLst>
        </pc:spChg>
        <pc:spChg chg="add mod">
          <ac:chgData name="Jenefer Silva Monteiro" userId="bb9653d8-75ff-41bd-8c0e-aae66cfce529" providerId="ADAL" clId="{688C4339-8992-4B19-8799-927A909C1B43}" dt="2021-02-02T19:10:26.496" v="3"/>
          <ac:spMkLst>
            <pc:docMk/>
            <pc:sldMk cId="1836062072" sldId="258"/>
            <ac:spMk id="9" creationId="{F269F941-C774-482F-A9F3-2B04CE8F324B}"/>
          </ac:spMkLst>
        </pc:spChg>
        <pc:spChg chg="add del mod">
          <ac:chgData name="Jenefer Silva Monteiro" userId="bb9653d8-75ff-41bd-8c0e-aae66cfce529" providerId="ADAL" clId="{688C4339-8992-4B19-8799-927A909C1B43}" dt="2021-02-02T19:10:31.515" v="4" actId="478"/>
          <ac:spMkLst>
            <pc:docMk/>
            <pc:sldMk cId="1836062072" sldId="258"/>
            <ac:spMk id="10" creationId="{E699F3F6-D6A2-44BA-BF85-C2320C99359E}"/>
          </ac:spMkLst>
        </pc:spChg>
        <pc:spChg chg="add mod">
          <ac:chgData name="Jenefer Silva Monteiro" userId="bb9653d8-75ff-41bd-8c0e-aae66cfce529" providerId="ADAL" clId="{688C4339-8992-4B19-8799-927A909C1B43}" dt="2021-02-02T19:10:58.734" v="9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688C4339-8992-4B19-8799-927A909C1B43}" dt="2021-02-03T13:20:04.598" v="367" actId="1076"/>
        <pc:sldMkLst>
          <pc:docMk/>
          <pc:sldMk cId="1282345958" sldId="259"/>
        </pc:sldMkLst>
        <pc:spChg chg="del">
          <ac:chgData name="Jenefer Silva Monteiro" userId="bb9653d8-75ff-41bd-8c0e-aae66cfce529" providerId="ADAL" clId="{688C4339-8992-4B19-8799-927A909C1B43}" dt="2021-02-02T19:11:12.392" v="10" actId="478"/>
          <ac:spMkLst>
            <pc:docMk/>
            <pc:sldMk cId="1282345958" sldId="259"/>
            <ac:spMk id="4" creationId="{5DA8FA13-5D8F-496F-9794-F88ADCCAF218}"/>
          </ac:spMkLst>
        </pc:spChg>
        <pc:spChg chg="add mo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6" creationId="{BA76F36E-C267-4441-9D2E-AA92CA8C9275}"/>
          </ac:spMkLst>
        </pc:spChg>
        <pc:spChg chg="add mod or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9" creationId="{1BE8B13B-CC35-43F0-B89B-3872CE6FDB39}"/>
          </ac:spMkLst>
        </pc:spChg>
        <pc:spChg chg="add del mod ord">
          <ac:chgData name="Jenefer Silva Monteiro" userId="bb9653d8-75ff-41bd-8c0e-aae66cfce529" providerId="ADAL" clId="{688C4339-8992-4B19-8799-927A909C1B43}" dt="2021-02-02T19:49:29.101" v="84" actId="478"/>
          <ac:spMkLst>
            <pc:docMk/>
            <pc:sldMk cId="1282345958" sldId="259"/>
            <ac:spMk id="10" creationId="{72FE69DF-70FF-416C-A202-FD28AB3925AA}"/>
          </ac:spMkLst>
        </pc:spChg>
        <pc:picChg chg="add del mod">
          <ac:chgData name="Jenefer Silva Monteiro" userId="bb9653d8-75ff-41bd-8c0e-aae66cfce529" providerId="ADAL" clId="{688C4339-8992-4B19-8799-927A909C1B43}" dt="2021-02-02T19:13:35.731" v="17" actId="478"/>
          <ac:picMkLst>
            <pc:docMk/>
            <pc:sldMk cId="1282345958" sldId="259"/>
            <ac:picMk id="2" creationId="{4E859F12-911C-4784-9D13-35652D0EA550}"/>
          </ac:picMkLst>
        </pc:picChg>
        <pc:picChg chg="del">
          <ac:chgData name="Jenefer Silva Monteiro" userId="bb9653d8-75ff-41bd-8c0e-aae66cfce529" providerId="ADAL" clId="{688C4339-8992-4B19-8799-927A909C1B43}" dt="2021-02-02T19:32:53.125" v="18" actId="478"/>
          <ac:picMkLst>
            <pc:docMk/>
            <pc:sldMk cId="1282345958" sldId="259"/>
            <ac:picMk id="3" creationId="{63D106C2-F211-4229-B32E-D0D190591B1F}"/>
          </ac:picMkLst>
        </pc:picChg>
        <pc:picChg chg="del">
          <ac:chgData name="Jenefer Silva Monteiro" userId="bb9653d8-75ff-41bd-8c0e-aae66cfce529" providerId="ADAL" clId="{688C4339-8992-4B19-8799-927A909C1B43}" dt="2021-02-02T19:11:27.447" v="12" actId="478"/>
          <ac:picMkLst>
            <pc:docMk/>
            <pc:sldMk cId="1282345958" sldId="259"/>
            <ac:picMk id="5" creationId="{32565051-BBF5-49CA-81D1-398559810674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04.598" v="367" actId="1076"/>
          <ac:picMkLst>
            <pc:docMk/>
            <pc:sldMk cId="1282345958" sldId="259"/>
            <ac:picMk id="8" creationId="{80C5F50F-7591-4601-955F-28EB4FDFF0BF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20:49.728" v="368" actId="29295"/>
        <pc:sldMkLst>
          <pc:docMk/>
          <pc:sldMk cId="3700814585" sldId="260"/>
        </pc:sldMkLst>
        <pc:spChg chg="mod">
          <ac:chgData name="Jenefer Silva Monteiro" userId="bb9653d8-75ff-41bd-8c0e-aae66cfce529" providerId="ADAL" clId="{688C4339-8992-4B19-8799-927A909C1B43}" dt="2021-02-02T20:02:51.684" v="181" actId="114"/>
          <ac:spMkLst>
            <pc:docMk/>
            <pc:sldMk cId="3700814585" sldId="260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688C4339-8992-4B19-8799-927A909C1B43}" dt="2021-02-03T13:11:23.880" v="344" actId="478"/>
          <ac:picMkLst>
            <pc:docMk/>
            <pc:sldMk cId="3700814585" sldId="260"/>
            <ac:picMk id="2" creationId="{597EB063-A10C-4BB5-A7C9-546D28D08E44}"/>
          </ac:picMkLst>
        </pc:picChg>
        <pc:picChg chg="add del mod">
          <ac:chgData name="Jenefer Silva Monteiro" userId="bb9653d8-75ff-41bd-8c0e-aae66cfce529" providerId="ADAL" clId="{688C4339-8992-4B19-8799-927A909C1B43}" dt="2021-02-02T20:05:04.648" v="186" actId="478"/>
          <ac:picMkLst>
            <pc:docMk/>
            <pc:sldMk cId="3700814585" sldId="260"/>
            <ac:picMk id="4" creationId="{1AF698B9-F927-4169-B4DD-5241A114A11E}"/>
          </ac:picMkLst>
        </pc:picChg>
        <pc:picChg chg="add del">
          <ac:chgData name="Jenefer Silva Monteiro" userId="bb9653d8-75ff-41bd-8c0e-aae66cfce529" providerId="ADAL" clId="{688C4339-8992-4B19-8799-927A909C1B43}" dt="2021-02-03T12:52:03.905" v="242" actId="478"/>
          <ac:picMkLst>
            <pc:docMk/>
            <pc:sldMk cId="3700814585" sldId="260"/>
            <ac:picMk id="4" creationId="{244480F4-8DFC-48AB-9ED8-888E73D481D6}"/>
          </ac:picMkLst>
        </pc:picChg>
        <pc:picChg chg="add del mod">
          <ac:chgData name="Jenefer Silva Monteiro" userId="bb9653d8-75ff-41bd-8c0e-aae66cfce529" providerId="ADAL" clId="{688C4339-8992-4B19-8799-927A909C1B43}" dt="2021-02-03T12:52:53.014" v="250" actId="478"/>
          <ac:picMkLst>
            <pc:docMk/>
            <pc:sldMk cId="3700814585" sldId="260"/>
            <ac:picMk id="5" creationId="{837B158F-8B78-4C17-825B-BE422C518BC8}"/>
          </ac:picMkLst>
        </pc:picChg>
        <pc:picChg chg="del">
          <ac:chgData name="Jenefer Silva Monteiro" userId="bb9653d8-75ff-41bd-8c0e-aae66cfce529" providerId="ADAL" clId="{688C4339-8992-4B19-8799-927A909C1B43}" dt="2021-02-02T20:01:02.987" v="162" actId="478"/>
          <ac:picMkLst>
            <pc:docMk/>
            <pc:sldMk cId="3700814585" sldId="260"/>
            <ac:picMk id="5" creationId="{BC24FFC1-8558-46BC-8CBE-7FAB6101B5F0}"/>
          </ac:picMkLst>
        </pc:picChg>
        <pc:picChg chg="add del mod">
          <ac:chgData name="Jenefer Silva Monteiro" userId="bb9653d8-75ff-41bd-8c0e-aae66cfce529" providerId="ADAL" clId="{688C4339-8992-4B19-8799-927A909C1B43}" dt="2021-02-03T12:54:08.809" v="256" actId="478"/>
          <ac:picMkLst>
            <pc:docMk/>
            <pc:sldMk cId="3700814585" sldId="260"/>
            <ac:picMk id="6" creationId="{569E173D-9399-4AD9-9D27-1678DE95887A}"/>
          </ac:picMkLst>
        </pc:picChg>
        <pc:picChg chg="add del mod">
          <ac:chgData name="Jenefer Silva Monteiro" userId="bb9653d8-75ff-41bd-8c0e-aae66cfce529" providerId="ADAL" clId="{688C4339-8992-4B19-8799-927A909C1B43}" dt="2021-02-02T20:07:18.471" v="189"/>
          <ac:picMkLst>
            <pc:docMk/>
            <pc:sldMk cId="3700814585" sldId="260"/>
            <ac:picMk id="6" creationId="{F1943BF4-7114-4B67-A6AA-8C4F1D73B55B}"/>
          </ac:picMkLst>
        </pc:picChg>
        <pc:picChg chg="add del mod ord">
          <ac:chgData name="Jenefer Silva Monteiro" userId="bb9653d8-75ff-41bd-8c0e-aae66cfce529" providerId="ADAL" clId="{688C4339-8992-4B19-8799-927A909C1B43}" dt="2021-02-03T13:11:27.100" v="345" actId="478"/>
          <ac:picMkLst>
            <pc:docMk/>
            <pc:sldMk cId="3700814585" sldId="260"/>
            <ac:picMk id="7" creationId="{002C5C24-3262-4E59-8E76-E3F8DB6A36DB}"/>
          </ac:picMkLst>
        </pc:picChg>
        <pc:picChg chg="add del mod">
          <ac:chgData name="Jenefer Silva Monteiro" userId="bb9653d8-75ff-41bd-8c0e-aae66cfce529" providerId="ADAL" clId="{688C4339-8992-4B19-8799-927A909C1B43}" dt="2021-02-03T13:11:32.283" v="348" actId="478"/>
          <ac:picMkLst>
            <pc:docMk/>
            <pc:sldMk cId="3700814585" sldId="260"/>
            <ac:picMk id="8" creationId="{34616A46-BF24-4D95-A8D4-DB821FD61090}"/>
          </ac:picMkLst>
        </pc:picChg>
        <pc:picChg chg="add del mod">
          <ac:chgData name="Jenefer Silva Monteiro" userId="bb9653d8-75ff-41bd-8c0e-aae66cfce529" providerId="ADAL" clId="{688C4339-8992-4B19-8799-927A909C1B43}" dt="2021-02-03T13:11:30.518" v="347" actId="478"/>
          <ac:picMkLst>
            <pc:docMk/>
            <pc:sldMk cId="3700814585" sldId="260"/>
            <ac:picMk id="9" creationId="{ED39AAEB-A25D-4174-8A18-EA8394812DDB}"/>
          </ac:picMkLst>
        </pc:picChg>
        <pc:picChg chg="add del mod ord">
          <ac:chgData name="Jenefer Silva Monteiro" userId="bb9653d8-75ff-41bd-8c0e-aae66cfce529" providerId="ADAL" clId="{688C4339-8992-4B19-8799-927A909C1B43}" dt="2021-02-03T13:11:28.827" v="346" actId="478"/>
          <ac:picMkLst>
            <pc:docMk/>
            <pc:sldMk cId="3700814585" sldId="260"/>
            <ac:picMk id="10" creationId="{9DA44ABD-C2F5-4360-BB1B-B7274D2B8A49}"/>
          </ac:picMkLst>
        </pc:picChg>
        <pc:picChg chg="add del">
          <ac:chgData name="Jenefer Silva Monteiro" userId="bb9653d8-75ff-41bd-8c0e-aae66cfce529" providerId="ADAL" clId="{688C4339-8992-4B19-8799-927A909C1B43}" dt="2021-02-03T12:54:44.481" v="258" actId="478"/>
          <ac:picMkLst>
            <pc:docMk/>
            <pc:sldMk cId="3700814585" sldId="260"/>
            <ac:picMk id="11" creationId="{E10C89C2-6C36-434E-9C17-9C5C40CE116C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49.728" v="368" actId="29295"/>
          <ac:picMkLst>
            <pc:docMk/>
            <pc:sldMk cId="3700814585" sldId="260"/>
            <ac:picMk id="12" creationId="{A565F264-CF35-4DEE-B042-FA11B61BC326}"/>
          </ac:picMkLst>
        </pc:picChg>
      </pc:sldChg>
      <pc:sldChg chg="addSp modSp mod">
        <pc:chgData name="Jenefer Silva Monteiro" userId="bb9653d8-75ff-41bd-8c0e-aae66cfce529" providerId="ADAL" clId="{688C4339-8992-4B19-8799-927A909C1B43}" dt="2021-02-03T13:03:51.852" v="283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688C4339-8992-4B19-8799-927A909C1B43}" dt="2021-02-03T12:55:55.260" v="259" actId="11"/>
          <ac:spMkLst>
            <pc:docMk/>
            <pc:sldMk cId="1800506115" sldId="261"/>
            <ac:spMk id="3" creationId="{78C3FACC-E342-4A6A-9E04-61E1CF41E0EF}"/>
          </ac:spMkLst>
        </pc:spChg>
        <pc:picChg chg="add mod modCrop">
          <ac:chgData name="Jenefer Silva Monteiro" userId="bb9653d8-75ff-41bd-8c0e-aae66cfce529" providerId="ADAL" clId="{688C4339-8992-4B19-8799-927A909C1B43}" dt="2021-02-03T13:03:26.629" v="278" actId="1076"/>
          <ac:picMkLst>
            <pc:docMk/>
            <pc:sldMk cId="1800506115" sldId="261"/>
            <ac:picMk id="4" creationId="{0B897446-E9AA-46D1-A124-5317CD276776}"/>
          </ac:picMkLst>
        </pc:picChg>
        <pc:picChg chg="add mod">
          <ac:chgData name="Jenefer Silva Monteiro" userId="bb9653d8-75ff-41bd-8c0e-aae66cfce529" providerId="ADAL" clId="{688C4339-8992-4B19-8799-927A909C1B43}" dt="2021-02-03T13:03:39.230" v="280" actId="1076"/>
          <ac:picMkLst>
            <pc:docMk/>
            <pc:sldMk cId="1800506115" sldId="261"/>
            <ac:picMk id="5" creationId="{5D5E6E95-9DB2-4C21-989A-E0C7C445EF1D}"/>
          </ac:picMkLst>
        </pc:picChg>
        <pc:picChg chg="add mod">
          <ac:chgData name="Jenefer Silva Monteiro" userId="bb9653d8-75ff-41bd-8c0e-aae66cfce529" providerId="ADAL" clId="{688C4339-8992-4B19-8799-927A909C1B43}" dt="2021-02-03T13:03:51.852" v="28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3:22:18.607" v="375" actId="114"/>
        <pc:sldMkLst>
          <pc:docMk/>
          <pc:sldMk cId="2935947136" sldId="262"/>
        </pc:sldMkLst>
        <pc:spChg chg="mod">
          <ac:chgData name="Jenefer Silva Monteiro" userId="bb9653d8-75ff-41bd-8c0e-aae66cfce529" providerId="ADAL" clId="{688C4339-8992-4B19-8799-927A909C1B43}" dt="2021-02-03T13:22:18.607" v="375" actId="114"/>
          <ac:spMkLst>
            <pc:docMk/>
            <pc:sldMk cId="2935947136" sldId="262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688C4339-8992-4B19-8799-927A909C1B43}" dt="2021-02-03T13:26:49.202" v="392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688C4339-8992-4B19-8799-927A909C1B43}" dt="2021-02-03T13:26:49.202" v="392" actId="11"/>
          <ac:spMkLst>
            <pc:docMk/>
            <pc:sldMk cId="592238389" sldId="263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688C4339-8992-4B19-8799-927A909C1B43}" dt="2021-02-03T13:25:13.778" v="385" actId="1076"/>
          <ac:picMkLst>
            <pc:docMk/>
            <pc:sldMk cId="592238389" sldId="263"/>
            <ac:picMk id="2" creationId="{597EB063-A10C-4BB5-A7C9-546D28D08E44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58:36.696" v="422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688C4339-8992-4B19-8799-927A909C1B43}" dt="2021-02-03T13:31:12.233" v="399" actId="1076"/>
          <ac:spMkLst>
            <pc:docMk/>
            <pc:sldMk cId="2338933098" sldId="264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31:21.883" v="400" actId="478"/>
          <ac:spMkLst>
            <pc:docMk/>
            <pc:sldMk cId="2338933098" sldId="264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688C4339-8992-4B19-8799-927A909C1B43}" dt="2021-02-03T13:31:24.340" v="401" actId="478"/>
          <ac:spMkLst>
            <pc:docMk/>
            <pc:sldMk cId="2338933098" sldId="264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688C4339-8992-4B19-8799-927A909C1B43}" dt="2021-02-03T13:31:26.386" v="402" actId="478"/>
          <ac:spMkLst>
            <pc:docMk/>
            <pc:sldMk cId="2338933098" sldId="264"/>
            <ac:spMk id="9" creationId="{0607D1B6-1770-48A9-A4A2-DBFE36EA292D}"/>
          </ac:spMkLst>
        </pc:spChg>
        <pc:spChg chg="add mod">
          <ac:chgData name="Jenefer Silva Monteiro" userId="bb9653d8-75ff-41bd-8c0e-aae66cfce529" providerId="ADAL" clId="{688C4339-8992-4B19-8799-927A909C1B43}" dt="2021-02-03T13:58:36.696" v="422" actId="1076"/>
          <ac:spMkLst>
            <pc:docMk/>
            <pc:sldMk cId="2338933098" sldId="264"/>
            <ac:spMk id="10" creationId="{5101D0CF-13E3-47AC-951E-5CB4C06EFB08}"/>
          </ac:spMkLst>
        </pc:spChg>
        <pc:picChg chg="add del mod">
          <ac:chgData name="Jenefer Silva Monteiro" userId="bb9653d8-75ff-41bd-8c0e-aae66cfce529" providerId="ADAL" clId="{688C4339-8992-4B19-8799-927A909C1B43}" dt="2021-02-03T13:57:42.948" v="416" actId="478"/>
          <ac:picMkLst>
            <pc:docMk/>
            <pc:sldMk cId="2338933098" sldId="264"/>
            <ac:picMk id="8" creationId="{FA80E2A3-6FCB-4775-B38C-86BF885AE86B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4:49:51.798" v="655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688C4339-8992-4B19-8799-927A909C1B43}" dt="2021-02-03T14:03:38.786" v="459" actId="478"/>
          <ac:spMkLst>
            <pc:docMk/>
            <pc:sldMk cId="423446692" sldId="265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688C4339-8992-4B19-8799-927A909C1B43}" dt="2021-02-03T14:42:30.412" v="611" actId="20577"/>
          <ac:spMkLst>
            <pc:docMk/>
            <pc:sldMk cId="423446692" sldId="265"/>
            <ac:spMk id="10" creationId="{2747295A-D6D4-4764-9F62-D247541571BE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688C4339-8992-4B19-8799-927A909C1B43}" dt="2021-02-03T14:37:50.969" v="595" actId="1035"/>
          <ac:spMkLst>
            <pc:docMk/>
            <pc:sldMk cId="423446692" sldId="265"/>
            <ac:spMk id="34" creationId="{9851B6F1-B02E-42C3-9A79-FA573DAD9AED}"/>
          </ac:spMkLst>
        </pc:spChg>
        <pc:spChg chg="del mod">
          <ac:chgData name="Jenefer Silva Monteiro" userId="bb9653d8-75ff-41bd-8c0e-aae66cfce529" providerId="ADAL" clId="{688C4339-8992-4B19-8799-927A909C1B43}" dt="2021-02-03T14:47:08.532" v="646" actId="478"/>
          <ac:spMkLst>
            <pc:docMk/>
            <pc:sldMk cId="423446692" sldId="265"/>
            <ac:spMk id="35" creationId="{241588A2-44F6-4A8D-9EEA-B7240A747C1D}"/>
          </ac:spMkLst>
        </pc:spChg>
        <pc:spChg chg="del mod">
          <ac:chgData name="Jenefer Silva Monteiro" userId="bb9653d8-75ff-41bd-8c0e-aae66cfce529" providerId="ADAL" clId="{688C4339-8992-4B19-8799-927A909C1B43}" dt="2021-02-03T14:46:03.634" v="636" actId="478"/>
          <ac:spMkLst>
            <pc:docMk/>
            <pc:sldMk cId="423446692" sldId="265"/>
            <ac:spMk id="36" creationId="{F60B2F0F-2EAB-49EC-8859-B4A193C9AC7F}"/>
          </ac:spMkLst>
        </pc:spChg>
        <pc:spChg chg="del mod">
          <ac:chgData name="Jenefer Silva Monteiro" userId="bb9653d8-75ff-41bd-8c0e-aae66cfce529" providerId="ADAL" clId="{688C4339-8992-4B19-8799-927A909C1B43}" dt="2021-02-03T14:45:58.828" v="635" actId="478"/>
          <ac:spMkLst>
            <pc:docMk/>
            <pc:sldMk cId="423446692" sldId="265"/>
            <ac:spMk id="37" creationId="{97FA6143-9C6D-4AF1-B15D-234C566D17A4}"/>
          </ac:spMkLst>
        </pc:spChg>
        <pc:spChg chg="del mod">
          <ac:chgData name="Jenefer Silva Monteiro" userId="bb9653d8-75ff-41bd-8c0e-aae66cfce529" providerId="ADAL" clId="{688C4339-8992-4B19-8799-927A909C1B43}" dt="2021-02-03T14:45:52.066" v="633" actId="478"/>
          <ac:spMkLst>
            <pc:docMk/>
            <pc:sldMk cId="423446692" sldId="265"/>
            <ac:spMk id="38" creationId="{CED67FB0-28CA-45E5-82C8-450AD201907F}"/>
          </ac:spMkLst>
        </pc:spChg>
        <pc:spChg chg="del mod">
          <ac:chgData name="Jenefer Silva Monteiro" userId="bb9653d8-75ff-41bd-8c0e-aae66cfce529" providerId="ADAL" clId="{688C4339-8992-4B19-8799-927A909C1B43}" dt="2021-02-03T14:46:30.837" v="643" actId="478"/>
          <ac:spMkLst>
            <pc:docMk/>
            <pc:sldMk cId="423446692" sldId="265"/>
            <ac:spMk id="41" creationId="{F5D1BA1C-E3D2-487A-952A-E0E11EA94E19}"/>
          </ac:spMkLst>
        </pc:spChg>
        <pc:spChg chg="del mod">
          <ac:chgData name="Jenefer Silva Monteiro" userId="bb9653d8-75ff-41bd-8c0e-aae66cfce529" providerId="ADAL" clId="{688C4339-8992-4B19-8799-927A909C1B43}" dt="2021-02-03T14:45:45.057" v="631" actId="478"/>
          <ac:spMkLst>
            <pc:docMk/>
            <pc:sldMk cId="423446692" sldId="265"/>
            <ac:spMk id="43" creationId="{99F718F9-7AB7-42D2-8AD3-EA5FF6992E7F}"/>
          </ac:spMkLst>
        </pc:spChg>
        <pc:spChg chg="del mod">
          <ac:chgData name="Jenefer Silva Monteiro" userId="bb9653d8-75ff-41bd-8c0e-aae66cfce529" providerId="ADAL" clId="{688C4339-8992-4B19-8799-927A909C1B43}" dt="2021-02-03T14:45:37.927" v="629" actId="478"/>
          <ac:spMkLst>
            <pc:docMk/>
            <pc:sldMk cId="423446692" sldId="265"/>
            <ac:spMk id="44" creationId="{E5D2F487-A0F4-4A02-A270-894EE9483AE7}"/>
          </ac:spMkLst>
        </pc:spChg>
        <pc:spChg chg="del mod">
          <ac:chgData name="Jenefer Silva Monteiro" userId="bb9653d8-75ff-41bd-8c0e-aae66cfce529" providerId="ADAL" clId="{688C4339-8992-4B19-8799-927A909C1B43}" dt="2021-02-03T14:45:35.869" v="628" actId="478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688C4339-8992-4B19-8799-927A909C1B43}" dt="2021-02-03T14:44:40.297" v="621" actId="14100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688C4339-8992-4B19-8799-927A909C1B43}" dt="2021-02-03T14:44:13.423" v="618" actId="14100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49" creationId="{BC4B611F-8972-4131-8D7B-3143263D0C16}"/>
          </ac:spMkLst>
        </pc:spChg>
        <pc:spChg chg="del mod">
          <ac:chgData name="Jenefer Silva Monteiro" userId="bb9653d8-75ff-41bd-8c0e-aae66cfce529" providerId="ADAL" clId="{688C4339-8992-4B19-8799-927A909C1B43}" dt="2021-02-03T14:46:27.165" v="642" actId="478"/>
          <ac:spMkLst>
            <pc:docMk/>
            <pc:sldMk cId="423446692" sldId="265"/>
            <ac:spMk id="54" creationId="{E9A25A16-39F3-470B-B121-1CB562EAFCD3}"/>
          </ac:spMkLst>
        </pc:spChg>
        <pc:spChg chg="del mod">
          <ac:chgData name="Jenefer Silva Monteiro" userId="bb9653d8-75ff-41bd-8c0e-aae66cfce529" providerId="ADAL" clId="{688C4339-8992-4B19-8799-927A909C1B43}" dt="2021-02-03T14:45:41.563" v="630" actId="478"/>
          <ac:spMkLst>
            <pc:docMk/>
            <pc:sldMk cId="423446692" sldId="265"/>
            <ac:spMk id="55" creationId="{EF982448-45AF-40C2-AEB1-BADC222D7F20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57" creationId="{88150B3C-D11D-49E8-8C3C-57A360E41159}"/>
          </ac:spMkLst>
        </pc:spChg>
        <pc:spChg chg="mod">
          <ac:chgData name="Jenefer Silva Monteiro" userId="bb9653d8-75ff-41bd-8c0e-aae66cfce529" providerId="ADAL" clId="{688C4339-8992-4B19-8799-927A909C1B43}" dt="2021-02-03T14:39:35.301" v="605" actId="1035"/>
          <ac:spMkLst>
            <pc:docMk/>
            <pc:sldMk cId="423446692" sldId="265"/>
            <ac:spMk id="59" creationId="{70505BB8-7544-4063-A828-83A27A71FA3D}"/>
          </ac:spMkLst>
        </pc:spChg>
        <pc:spChg chg="del mod">
          <ac:chgData name="Jenefer Silva Monteiro" userId="bb9653d8-75ff-41bd-8c0e-aae66cfce529" providerId="ADAL" clId="{688C4339-8992-4B19-8799-927A909C1B43}" dt="2021-02-03T14:46:23.543" v="641" actId="478"/>
          <ac:spMkLst>
            <pc:docMk/>
            <pc:sldMk cId="423446692" sldId="265"/>
            <ac:spMk id="60" creationId="{56A7FBA5-9152-453D-A18E-71448C2715C3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4" creationId="{8AC69619-72FB-48AC-8774-F6E94022A04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65" creationId="{B9D3D756-1445-457C-9BB9-7E62D0609FA1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7" creationId="{185E5279-25CE-4CC3-A94C-9B65C74C127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70" creationId="{F6C03AF9-3085-4F25-8AA1-88061B8FD4F7}"/>
          </ac:spMkLst>
        </pc:spChg>
        <pc:spChg chg="del mod">
          <ac:chgData name="Jenefer Silva Monteiro" userId="bb9653d8-75ff-41bd-8c0e-aae66cfce529" providerId="ADAL" clId="{688C4339-8992-4B19-8799-927A909C1B43}" dt="2021-02-03T14:46:10.178" v="638" actId="478"/>
          <ac:spMkLst>
            <pc:docMk/>
            <pc:sldMk cId="423446692" sldId="265"/>
            <ac:spMk id="71" creationId="{D76D7F68-2F20-41E1-9520-19EB315AF78E}"/>
          </ac:spMkLst>
        </pc:spChg>
        <pc:spChg chg="mod">
          <ac:chgData name="Jenefer Silva Monteiro" userId="bb9653d8-75ff-41bd-8c0e-aae66cfce529" providerId="ADAL" clId="{688C4339-8992-4B19-8799-927A909C1B43}" dt="2021-02-03T14:27:20.705" v="545" actId="1076"/>
          <ac:spMkLst>
            <pc:docMk/>
            <pc:sldMk cId="423446692" sldId="265"/>
            <ac:spMk id="73" creationId="{A0FADB98-360C-4CEA-9452-BDED6345A69F}"/>
          </ac:spMkLst>
        </pc:spChg>
        <pc:spChg chg="del mod">
          <ac:chgData name="Jenefer Silva Monteiro" userId="bb9653d8-75ff-41bd-8c0e-aae66cfce529" providerId="ADAL" clId="{688C4339-8992-4B19-8799-927A909C1B43}" dt="2021-02-03T14:47:01.180" v="645" actId="478"/>
          <ac:spMkLst>
            <pc:docMk/>
            <pc:sldMk cId="423446692" sldId="265"/>
            <ac:spMk id="75" creationId="{0CB5156A-EE5D-484E-B7BA-40964C9B4712}"/>
          </ac:spMkLst>
        </pc:spChg>
        <pc:spChg chg="mod">
          <ac:chgData name="Jenefer Silva Monteiro" userId="bb9653d8-75ff-41bd-8c0e-aae66cfce529" providerId="ADAL" clId="{688C4339-8992-4B19-8799-927A909C1B43}" dt="2021-02-03T14:32:42.369" v="574" actId="103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688C4339-8992-4B19-8799-927A909C1B43}" dt="2021-02-03T14:13:18.249" v="472" actId="2057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688C4339-8992-4B19-8799-927A909C1B43}" dt="2021-02-03T14:13:23.179" v="473" actId="20577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688C4339-8992-4B19-8799-927A909C1B43}" dt="2021-02-03T14:13:25.784" v="474" actId="20577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688C4339-8992-4B19-8799-927A909C1B43}" dt="2021-02-03T14:13:29.181" v="475" actId="20577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688C4339-8992-4B19-8799-927A909C1B43}" dt="2021-02-03T14:13:31.979" v="476" actId="20577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688C4339-8992-4B19-8799-927A909C1B43}" dt="2021-02-03T14:13:36.041" v="477" actId="2057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688C4339-8992-4B19-8799-927A909C1B43}" dt="2021-02-03T14:31:57.935" v="570" actId="20577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688C4339-8992-4B19-8799-927A909C1B43}" dt="2021-02-03T14:47:22.835" v="650" actId="478"/>
          <ac:spMkLst>
            <pc:docMk/>
            <pc:sldMk cId="423446692" sldId="265"/>
            <ac:spMk id="85" creationId="{750BE857-D415-4ABD-A45A-0104B7CEAB4D}"/>
          </ac:spMkLst>
        </pc:spChg>
        <pc:spChg chg="mod">
          <ac:chgData name="Jenefer Silva Monteiro" userId="bb9653d8-75ff-41bd-8c0e-aae66cfce529" providerId="ADAL" clId="{688C4339-8992-4B19-8799-927A909C1B43}" dt="2021-02-03T14:36:52.322" v="587" actId="20577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688C4339-8992-4B19-8799-927A909C1B43}" dt="2021-02-03T14:38:14.735" v="597" actId="20577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688C4339-8992-4B19-8799-927A909C1B43}" dt="2021-02-03T14:41:46.088" v="608" actId="20577"/>
          <ac:spMkLst>
            <pc:docMk/>
            <pc:sldMk cId="423446692" sldId="265"/>
            <ac:spMk id="88" creationId="{427B131E-A29C-4598-B320-BDD1605DBCD1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89" creationId="{F2C6EF4B-5FEE-440F-A0FE-D6B6C4277B69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0" creationId="{394C16C4-B965-4A62-A3F0-DFCB7378F3B3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12:48.333" v="468" actId="478"/>
          <ac:spMkLst>
            <pc:docMk/>
            <pc:sldMk cId="423446692" sldId="265"/>
            <ac:spMk id="92" creationId="{586B87C2-55D2-429C-861E-66D91AB81A6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688C4339-8992-4B19-8799-927A909C1B43}" dt="2021-02-03T14:27:11.014" v="544" actId="14100"/>
          <ac:spMkLst>
            <pc:docMk/>
            <pc:sldMk cId="423446692" sldId="265"/>
            <ac:spMk id="96" creationId="{AC2EB446-4761-4702-BCD1-0242080E9E4D}"/>
          </ac:spMkLst>
        </pc:spChg>
        <pc:spChg chg="del mod">
          <ac:chgData name="Jenefer Silva Monteiro" userId="bb9653d8-75ff-41bd-8c0e-aae66cfce529" providerId="ADAL" clId="{688C4339-8992-4B19-8799-927A909C1B43}" dt="2021-02-03T14:47:29.621" v="652" actId="478"/>
          <ac:spMkLst>
            <pc:docMk/>
            <pc:sldMk cId="423446692" sldId="265"/>
            <ac:spMk id="97" creationId="{25FBCB2B-E8A6-4557-AEBB-EBBAA787BA5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8" creationId="{EC2FD8AF-E116-4BD7-AB43-92374C8A18C3}"/>
          </ac:spMkLst>
        </pc:spChg>
        <pc:spChg chg="mod">
          <ac:chgData name="Jenefer Silva Monteiro" userId="bb9653d8-75ff-41bd-8c0e-aae66cfce529" providerId="ADAL" clId="{688C4339-8992-4B19-8799-927A909C1B43}" dt="2021-02-03T14:38:49.914" v="599" actId="14100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688C4339-8992-4B19-8799-927A909C1B43}" dt="2021-02-03T14:35:18.830" v="579" actId="1076"/>
          <ac:spMkLst>
            <pc:docMk/>
            <pc:sldMk cId="423446692" sldId="265"/>
            <ac:spMk id="100" creationId="{DDD4C224-0EFB-4C5B-BBA2-2912CA0C8E1B}"/>
          </ac:spMkLst>
        </pc:spChg>
        <pc:spChg chg="del mod">
          <ac:chgData name="Jenefer Silva Monteiro" userId="bb9653d8-75ff-41bd-8c0e-aae66cfce529" providerId="ADAL" clId="{688C4339-8992-4B19-8799-927A909C1B43}" dt="2021-02-03T14:47:13.134" v="647" actId="478"/>
          <ac:spMkLst>
            <pc:docMk/>
            <pc:sldMk cId="423446692" sldId="265"/>
            <ac:spMk id="101" creationId="{79D6B91D-1143-43D9-902A-EF0A0C0FD398}"/>
          </ac:spMkLst>
        </pc:spChg>
        <pc:spChg chg="del mod">
          <ac:chgData name="Jenefer Silva Monteiro" userId="bb9653d8-75ff-41bd-8c0e-aae66cfce529" providerId="ADAL" clId="{688C4339-8992-4B19-8799-927A909C1B43}" dt="2021-02-03T14:47:19.158" v="649" actId="478"/>
          <ac:spMkLst>
            <pc:docMk/>
            <pc:sldMk cId="423446692" sldId="265"/>
            <ac:spMk id="102" creationId="{4B493EC7-F650-462C-810E-86BEAABA983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688C4339-8992-4B19-8799-927A909C1B43}" dt="2021-02-03T14:14:54.794" v="493" actId="1037"/>
          <ac:spMkLst>
            <pc:docMk/>
            <pc:sldMk cId="423446692" sldId="265"/>
            <ac:spMk id="104" creationId="{3CB81CD6-0FE4-413D-9A3C-DF6034D77578}"/>
          </ac:spMkLst>
        </pc:spChg>
        <pc:spChg chg="del mod">
          <ac:chgData name="Jenefer Silva Monteiro" userId="bb9653d8-75ff-41bd-8c0e-aae66cfce529" providerId="ADAL" clId="{688C4339-8992-4B19-8799-927A909C1B43}" dt="2021-02-03T14:45:48.439" v="632" actId="478"/>
          <ac:spMkLst>
            <pc:docMk/>
            <pc:sldMk cId="423446692" sldId="265"/>
            <ac:spMk id="105" creationId="{731731A2-5E16-4FA4-893A-A67C5B72281D}"/>
          </ac:spMkLst>
        </pc:spChg>
        <pc:spChg chg="mod">
          <ac:chgData name="Jenefer Silva Monteiro" userId="bb9653d8-75ff-41bd-8c0e-aae66cfce529" providerId="ADAL" clId="{688C4339-8992-4B19-8799-927A909C1B43}" dt="2021-02-03T14:36:00.865" v="582" actId="1038"/>
          <ac:spMkLst>
            <pc:docMk/>
            <pc:sldMk cId="423446692" sldId="265"/>
            <ac:spMk id="106" creationId="{6D259A21-2F12-4DDC-AEB7-A3FB3E4B1CA6}"/>
          </ac:spMkLst>
        </pc:spChg>
        <pc:spChg chg="del mod">
          <ac:chgData name="Jenefer Silva Monteiro" userId="bb9653d8-75ff-41bd-8c0e-aae66cfce529" providerId="ADAL" clId="{688C4339-8992-4B19-8799-927A909C1B43}" dt="2021-02-03T14:46:06.313" v="637" actId="478"/>
          <ac:spMkLst>
            <pc:docMk/>
            <pc:sldMk cId="423446692" sldId="265"/>
            <ac:spMk id="107" creationId="{8589FECF-C012-4571-B215-D728C680F25C}"/>
          </ac:spMkLst>
        </pc:spChg>
        <pc:spChg chg="mod">
          <ac:chgData name="Jenefer Silva Monteiro" userId="bb9653d8-75ff-41bd-8c0e-aae66cfce529" providerId="ADAL" clId="{688C4339-8992-4B19-8799-927A909C1B43}" dt="2021-02-03T14:15:47.280" v="498" actId="103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688C4339-8992-4B19-8799-927A909C1B43}" dt="2021-02-03T14:36:14.809" v="584" actId="1038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688C4339-8992-4B19-8799-927A909C1B43}" dt="2021-02-03T14:31:23.812" v="565" actId="1076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688C4339-8992-4B19-8799-927A909C1B43}" dt="2021-02-03T14:31:14.629" v="564" actId="1037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688C4339-8992-4B19-8799-927A909C1B43}" dt="2021-02-03T14:27:01.848" v="543" actId="14100"/>
          <ac:spMkLst>
            <pc:docMk/>
            <pc:sldMk cId="423446692" sldId="265"/>
            <ac:spMk id="112" creationId="{27FCF7C2-5805-4729-9513-16646D536410}"/>
          </ac:spMkLst>
        </pc:spChg>
        <pc:spChg chg="del mod">
          <ac:chgData name="Jenefer Silva Monteiro" userId="bb9653d8-75ff-41bd-8c0e-aae66cfce529" providerId="ADAL" clId="{688C4339-8992-4B19-8799-927A909C1B43}" dt="2021-02-03T14:45:55.258" v="634" actId="478"/>
          <ac:spMkLst>
            <pc:docMk/>
            <pc:sldMk cId="423446692" sldId="265"/>
            <ac:spMk id="113" creationId="{8D1E5FFE-6427-42E6-80AF-41D7FCF1B61C}"/>
          </ac:spMkLst>
        </pc:spChg>
        <pc:spChg chg="mod">
          <ac:chgData name="Jenefer Silva Monteiro" userId="bb9653d8-75ff-41bd-8c0e-aae66cfce529" providerId="ADAL" clId="{688C4339-8992-4B19-8799-927A909C1B43}" dt="2021-02-03T14:30:48.228" v="559" actId="14100"/>
          <ac:spMkLst>
            <pc:docMk/>
            <pc:sldMk cId="423446692" sldId="265"/>
            <ac:spMk id="114" creationId="{0FE7494A-B778-4D21-B641-7997D3812217}"/>
          </ac:spMkLst>
        </pc:spChg>
        <pc:spChg chg="del mod">
          <ac:chgData name="Jenefer Silva Monteiro" userId="bb9653d8-75ff-41bd-8c0e-aae66cfce529" providerId="ADAL" clId="{688C4339-8992-4B19-8799-927A909C1B43}" dt="2021-02-03T14:47:25.520" v="651" actId="478"/>
          <ac:spMkLst>
            <pc:docMk/>
            <pc:sldMk cId="423446692" sldId="265"/>
            <ac:spMk id="115" creationId="{FE7373BB-16B9-4E5D-A8AB-B57B5FE3C7C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688C4339-8992-4B19-8799-927A909C1B43}" dt="2021-02-03T14:37:43.568" v="594" actId="1035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3" creationId="{2351F9E4-0B0A-4B64-B176-144CB6633601}"/>
          </ac:spMkLst>
        </pc:spChg>
        <pc:spChg chg="del mod">
          <ac:chgData name="Jenefer Silva Monteiro" userId="bb9653d8-75ff-41bd-8c0e-aae66cfce529" providerId="ADAL" clId="{688C4339-8992-4B19-8799-927A909C1B43}" dt="2021-02-03T14:46:17.461" v="640" actId="478"/>
          <ac:spMkLst>
            <pc:docMk/>
            <pc:sldMk cId="423446692" sldId="265"/>
            <ac:spMk id="124" creationId="{83EB71EC-D531-4063-8C10-4B9720FB458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688C4339-8992-4B19-8799-927A909C1B43}" dt="2021-02-03T14:34:18.604" v="575" actId="1037"/>
          <ac:spMkLst>
            <pc:docMk/>
            <pc:sldMk cId="423446692" sldId="265"/>
            <ac:spMk id="126" creationId="{5A0312D3-B705-4A49-A7D8-E18F04069306}"/>
          </ac:spMkLst>
        </pc:spChg>
        <pc:spChg chg="del mod">
          <ac:chgData name="Jenefer Silva Monteiro" userId="bb9653d8-75ff-41bd-8c0e-aae66cfce529" providerId="ADAL" clId="{688C4339-8992-4B19-8799-927A909C1B43}" dt="2021-02-03T14:47:15.940" v="648" actId="478"/>
          <ac:spMkLst>
            <pc:docMk/>
            <pc:sldMk cId="423446692" sldId="265"/>
            <ac:spMk id="127" creationId="{74333999-794D-4ECE-8D3D-D85AFA725DF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688C4339-8992-4B19-8799-927A909C1B43}" dt="2021-02-03T14:34:46.900" v="577" actId="103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688C4339-8992-4B19-8799-927A909C1B43}" dt="2021-02-03T14:28:38.757" v="556" actId="207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688C4339-8992-4B19-8799-927A909C1B43}" dt="2021-02-03T14:35:04.661" v="578" actId="107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3" creationId="{34242870-E45C-497D-A243-54B99A74D82D}"/>
          </ac:spMkLst>
        </pc:spChg>
        <pc:spChg chg="del mod">
          <ac:chgData name="Jenefer Silva Monteiro" userId="bb9653d8-75ff-41bd-8c0e-aae66cfce529" providerId="ADAL" clId="{688C4339-8992-4B19-8799-927A909C1B43}" dt="2021-02-03T14:46:13.617" v="639" actId="478"/>
          <ac:spMkLst>
            <pc:docMk/>
            <pc:sldMk cId="423446692" sldId="265"/>
            <ac:spMk id="134" creationId="{F9222559-2CBF-478D-BDFE-8A5DE4BC6B92}"/>
          </ac:spMkLst>
        </pc:spChg>
        <pc:spChg chg="mod">
          <ac:chgData name="Jenefer Silva Monteiro" userId="bb9653d8-75ff-41bd-8c0e-aae66cfce529" providerId="ADAL" clId="{688C4339-8992-4B19-8799-927A909C1B43}" dt="2021-02-03T14:16:12.592" v="501" actId="14100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688C4339-8992-4B19-8799-927A909C1B43}" dt="2021-02-03T14:25:11.780" v="521" actId="1076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688C4339-8992-4B19-8799-927A909C1B43}" dt="2021-02-03T14:28:50.244" v="557" actId="1076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688C4339-8992-4B19-8799-927A909C1B43}" dt="2021-02-03T14:13:53.193" v="479" actId="1076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688C4339-8992-4B19-8799-927A909C1B43}" dt="2021-02-03T14:14:18.565" v="484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688C4339-8992-4B19-8799-927A909C1B43}" dt="2021-02-03T14:15:14.317" v="495" actId="1076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688C4339-8992-4B19-8799-927A909C1B43}" dt="2021-02-03T14:27:25.206" v="546" actId="1076"/>
          <ac:spMkLst>
            <pc:docMk/>
            <pc:sldMk cId="423446692" sldId="265"/>
            <ac:spMk id="145" creationId="{374EEEE8-53D2-45A3-9BF5-4AEB6CBDB738}"/>
          </ac:spMkLst>
        </pc:spChg>
        <pc:spChg chg="add mod">
          <ac:chgData name="Jenefer Silva Monteiro" userId="bb9653d8-75ff-41bd-8c0e-aae66cfce529" providerId="ADAL" clId="{688C4339-8992-4B19-8799-927A909C1B43}" dt="2021-02-03T14:43:46.524" v="615" actId="20577"/>
          <ac:spMkLst>
            <pc:docMk/>
            <pc:sldMk cId="423446692" sldId="265"/>
            <ac:spMk id="146" creationId="{E1EB6FE9-E4AB-44EC-AC93-BE5B68C148B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48" creationId="{F6CBFB1C-DCC8-478B-83AB-DC13552217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1" creationId="{3E784728-A3A8-486D-885E-ECC69803BA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2" creationId="{38C254B6-D9E4-4D42-BC2B-9A40D5B8EAC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3" creationId="{7CE956BA-B259-465B-B6CA-B207AFF6A88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4" creationId="{2C19788D-9BDC-4C42-BD8D-29F1D571F6F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5" creationId="{8145C59B-A831-43F8-BFEB-6CA2FD60C62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6" creationId="{B4114A50-1087-474F-BC96-3332A1D74C8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7" creationId="{45789361-D519-472A-8698-7FBD1724EBD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8" creationId="{8536746D-DFE5-4032-A3B2-4A7BFDE255E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9" creationId="{7A45F4CC-2E8A-439C-AA41-3A568D2A7A1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0" creationId="{CB88CC6B-736F-406A-9D6A-9E4C6EB664A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1" creationId="{36B50A48-83B6-45D7-9AEF-3BA8290947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2" creationId="{7813971E-4C34-4B74-9332-DE6DA793A05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3" creationId="{09917FF2-B672-4D4D-925E-4E80469B514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4" creationId="{6683CD2B-0C51-4E66-9020-2D102E9294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5" creationId="{9DF4D369-2878-4CDD-9776-6F1B23562F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6" creationId="{AF9746A9-E94D-45CF-A5AA-82A7F9D949C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7" creationId="{D6157B00-8CAB-4386-9CA5-AD8D957B2E3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8" creationId="{4CD2ED00-E6AF-43D0-BE48-8B1AC212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9" creationId="{AD3F4F23-0E94-4655-BA4F-DFE318DD6DE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0" creationId="{8B47E4B5-1F8A-46FE-8A8C-24DA3C1646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1" creationId="{0073395D-3233-453F-9456-6888BD15E83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2" creationId="{7C5A1021-7909-4A9F-BCB5-638993DD592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3" creationId="{538F13E5-08BA-4A49-8FF4-50CCDCC609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4" creationId="{157DFB91-A7DD-465A-818B-B0B3F2AEFF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5" creationId="{ADF08520-B5E2-40E6-997E-5AB3654A3EA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6" creationId="{9010C135-B1C2-4844-9597-03C91E0A75F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7" creationId="{7F8328A8-7549-4B03-9A9B-C1C362C628E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8" creationId="{3D0A9FE3-FBE5-4020-B105-9473D697D11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9" creationId="{68957E4B-4FFB-4401-8D69-D391486C23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0" creationId="{94B5A0AA-036D-49B6-8CC3-072D5FA5FE6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1" creationId="{944EBC54-0F75-432C-A1AC-F392F0DBAD1D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2" creationId="{EA7C8AD3-485B-4795-BE40-ED8B075E993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3" creationId="{7272B2D7-3939-475F-A936-27B9EFDEF7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4" creationId="{70F3933B-DD42-4090-BD31-0065BBC69F9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5" creationId="{56C44DA4-F083-4488-8F30-6C9BB7A9FA3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6" creationId="{876CFC5E-35C4-4928-985B-BBFD7CA2930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7" creationId="{94DE4E13-B77F-4D26-ADC8-77DBA35849C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8" creationId="{10192F2F-1F4E-4EA2-812D-DA5D020F9E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9" creationId="{0AE341CB-9B79-46D0-8623-D7BFADC1DF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0" creationId="{A7AE2399-50FA-4FA0-A815-6A5EA26BF2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1" creationId="{6407C08B-3CD5-47A2-AEE9-FDE0E6840F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2" creationId="{5428210C-9D74-4144-A609-83FEAEDC428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3" creationId="{29B0F1BA-EF0A-44C1-B14C-85E111EA6A6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4" creationId="{84C4A47F-5B44-4D2F-9D0F-988F07CF7E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5" creationId="{D26BCD02-8E97-4582-9C2B-FD9A142069F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6" creationId="{AE35243F-9E82-4FC6-A825-4CA21DF831B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7" creationId="{D68840CD-B9A9-4D95-A617-E198E959924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8" creationId="{B2A72404-D6F4-4D08-B651-99B75ED077F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9" creationId="{20F4C018-7217-4F96-A01F-CCF5D07A60D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0" creationId="{C58D2BA2-F076-45D9-8E20-6DFCBE6CB94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1" creationId="{5BF1ECD7-D166-4932-BFB2-80C25530B2D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3" creationId="{160F7914-4F7E-4847-BF95-9749731821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6" creationId="{BA7CEAA4-03B5-48F5-862F-2A1B688CEA0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7" creationId="{304C16DE-EAC6-45F4-8141-2211CB4F447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8" creationId="{F19EA176-ADC4-490D-BF56-3F14F98336B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9" creationId="{41B1A9E2-FB0D-4FB5-9C72-9B70AAC1927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0" creationId="{95165CA6-5C9D-4606-BE6C-43E432CCDD1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1" creationId="{B1D11500-13D8-4383-8507-64FCCE86AB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2" creationId="{6097EA64-7754-454F-9C93-D9BE2A606A8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3" creationId="{9A126102-09E2-4646-942F-2329C1AFC0A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4" creationId="{75EE5DB4-918E-4F5E-9B1D-4E84F5C5726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5" creationId="{E875D558-50DF-4264-A833-EB8875C5F50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6" creationId="{A54E010B-C3BC-4095-B53F-04C28CCA85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7" creationId="{D32A14C9-3A3E-480D-A098-9AE045C01A6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8" creationId="{DA72D755-D543-4C29-BBE7-E8DC34D5D35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9" creationId="{6CC1B39A-3804-4887-839B-E1F0CC4B758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0" creationId="{A186BAC5-CCFE-472D-85FB-15AA330BD8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1" creationId="{B149B14C-76DD-4462-82B7-B0C35AF57A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2" creationId="{8F7E880B-8DE3-4B4C-A59F-CC8308A14A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3" creationId="{CC4D2970-5EF2-424E-A46D-45DFBE721B9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4" creationId="{E14A3C6C-7536-42F4-A121-C1514CD1A0A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5" creationId="{8EC79C05-D7A6-4682-AD24-737F62DF17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6" creationId="{A52FF52C-8FBB-4F53-99A3-DB407D02EBD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7" creationId="{60A84060-AA04-4ABB-970B-102BC598658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8" creationId="{CA74CB43-11E7-4A51-A455-6F401785DF6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9" creationId="{D6E1760A-1718-4B83-9019-C1CCC5059B0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0" creationId="{454DDB20-9CC1-4B0B-9257-436D9A64268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1" creationId="{CCACAA9F-4786-4B6E-B3A6-FC32D31FFB0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2" creationId="{E66EE3F1-3B9C-4D9A-823A-D136EE5F849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3" creationId="{254D9175-9BF5-479C-8865-47147A7C1B8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4" creationId="{4E4DFB61-D5EB-427C-A219-3443F4B92D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5" creationId="{C3EC58FA-11AF-48C2-87AB-B9ACFBD12E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6" creationId="{3BC6EC2B-186C-477F-96A0-3A909871C0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7" creationId="{393EEBC0-E007-4BBD-8524-7B62704A242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8" creationId="{0E835127-7118-4A0B-A277-4AB380F6144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9" creationId="{4CEC5560-E4C8-4ECE-A7ED-32167636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0" creationId="{1B60C5F1-024B-49B9-87B0-68145CF3665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1" creationId="{9FA910FD-66BC-4F0D-97F1-3D1C7535D43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2" creationId="{198E13E1-2E62-4E8A-9005-0B102EF32BD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3" creationId="{6DCEBB37-D2EF-45F7-B0EC-BDDAC7B7D40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4" creationId="{5B221299-CF4E-4800-BE12-35B37A3946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5" creationId="{AC43DFE3-664E-425C-9B72-A6CE72E124B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6" creationId="{94F9CC6E-381F-47A5-A43D-08D16D6C648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7" creationId="{D0732305-83B1-4857-854F-AE25B04FC4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8" creationId="{8242A3B6-2449-4C3B-AF6E-45EC0B6F69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9" creationId="{BAC7DB69-D3FF-41F3-AD97-DACAF6E08FE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0" creationId="{8A807F28-D35B-4906-8C42-22BB65C111B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1" creationId="{029D0DDD-E6C7-4664-9AA8-64DDBD920A7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2" creationId="{DCC354E4-EAE9-4C59-B0CB-6ED1B1075CD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3" creationId="{CC761F79-B056-4711-909F-658B3A7045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4" creationId="{1F6CBB41-FB39-40B1-AF42-C88B812FBBF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5" creationId="{3B4E5E20-49BC-478A-9CF9-A1D63067BE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6" creationId="{EE133AA6-B0C1-4BFB-B850-C1955BE3A8E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7" creationId="{57568D61-79C5-4FF4-97EB-F2DC28CB96C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8" creationId="{21B55B12-E700-4E80-999E-497AEDD30B0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9" creationId="{08859153-3623-4481-A536-37D1BE1959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60" creationId="{2AB6FD40-01EF-430C-A91F-A6E41E00E4B6}"/>
          </ac:spMkLst>
        </pc:spChg>
        <pc:spChg chg="add mod">
          <ac:chgData name="Jenefer Silva Monteiro" userId="bb9653d8-75ff-41bd-8c0e-aae66cfce529" providerId="ADAL" clId="{688C4339-8992-4B19-8799-927A909C1B43}" dt="2021-02-03T14:49:51.798" v="655" actId="20577"/>
          <ac:spMkLst>
            <pc:docMk/>
            <pc:sldMk cId="423446692" sldId="265"/>
            <ac:spMk id="261" creationId="{3F5401ED-AD91-4143-944C-29F7F6C5AC9C}"/>
          </ac:spMkLst>
        </pc:spChg>
        <pc:grpChg chg="mod">
          <ac:chgData name="Jenefer Silva Monteiro" userId="bb9653d8-75ff-41bd-8c0e-aae66cfce529" providerId="ADAL" clId="{688C4339-8992-4B19-8799-927A909C1B43}" dt="2021-02-03T14:39:03.786" v="601" actId="1076"/>
          <ac:grpSpMkLst>
            <pc:docMk/>
            <pc:sldMk cId="423446692" sldId="265"/>
            <ac:grpSpMk id="8" creationId="{75EECF9B-92AB-487D-9B44-7C1D1C7FB7A0}"/>
          </ac:grpSpMkLst>
        </pc:grpChg>
        <pc:grpChg chg="add del mod">
          <ac:chgData name="Jenefer Silva Monteiro" userId="bb9653d8-75ff-41bd-8c0e-aae66cfce529" providerId="ADAL" clId="{688C4339-8992-4B19-8799-927A909C1B43}" dt="2021-02-03T14:45:10.253" v="624" actId="478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6" creationId="{4B84250D-4AE2-4C56-A18E-C5740F2047C9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7" creationId="{C67741DC-E522-4687-9BC1-5FA3FCAAA6C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9" creationId="{1DC7AADB-2FBF-4670-9F6D-F6CF14BAAAFD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50" creationId="{729E02E2-8A8F-4234-BE75-ECBCAA9A839B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2" creationId="{07DEED41-D1A5-4A56-98AC-54AD5196C0D6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4" creationId="{7F53578B-0004-4085-83DB-DA681F58EF8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5" creationId="{885EACA0-B902-4913-9EA8-D9E837265844}"/>
          </ac:grpSpMkLst>
        </pc:grpChg>
        <pc:picChg chg="mod">
          <ac:chgData name="Jenefer Silva Monteiro" userId="bb9653d8-75ff-41bd-8c0e-aae66cfce529" providerId="ADAL" clId="{688C4339-8992-4B19-8799-927A909C1B43}" dt="2021-02-03T14:27:49.086" v="550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4:52:38.126" v="67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688C4339-8992-4B19-8799-927A909C1B43}" dt="2021-02-03T14:52:38.126" v="67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add mod">
        <pc:chgData name="Jenefer Silva Monteiro" userId="bb9653d8-75ff-41bd-8c0e-aae66cfce529" providerId="ADAL" clId="{688C4339-8992-4B19-8799-927A909C1B43}" dt="2021-02-03T13:21:20.644" v="372" actId="1076"/>
        <pc:sldMkLst>
          <pc:docMk/>
          <pc:sldMk cId="4074472068" sldId="267"/>
        </pc:sldMkLst>
        <pc:spChg chg="del">
          <ac:chgData name="Jenefer Silva Monteiro" userId="bb9653d8-75ff-41bd-8c0e-aae66cfce529" providerId="ADAL" clId="{688C4339-8992-4B19-8799-927A909C1B43}" dt="2021-02-03T13:08:39.347" v="325" actId="478"/>
          <ac:spMkLst>
            <pc:docMk/>
            <pc:sldMk cId="4074472068" sldId="26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688C4339-8992-4B19-8799-927A909C1B43}" dt="2021-02-03T13:10:04.679" v="333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688C4339-8992-4B19-8799-927A909C1B43}" dt="2021-02-03T13:21:04.795" v="369" actId="1076"/>
          <ac:picMkLst>
            <pc:docMk/>
            <pc:sldMk cId="4074472068" sldId="267"/>
            <ac:picMk id="7" creationId="{002C5C24-3262-4E59-8E76-E3F8DB6A36DB}"/>
          </ac:picMkLst>
        </pc:picChg>
        <pc:picChg chg="mod">
          <ac:chgData name="Jenefer Silva Monteiro" userId="bb9653d8-75ff-41bd-8c0e-aae66cfce529" providerId="ADAL" clId="{688C4339-8992-4B19-8799-927A909C1B43}" dt="2021-02-03T13:21:10.966" v="370" actId="1076"/>
          <ac:picMkLst>
            <pc:docMk/>
            <pc:sldMk cId="4074472068" sldId="267"/>
            <ac:picMk id="8" creationId="{34616A46-BF24-4D95-A8D4-DB821FD61090}"/>
          </ac:picMkLst>
        </pc:picChg>
        <pc:picChg chg="mod">
          <ac:chgData name="Jenefer Silva Monteiro" userId="bb9653d8-75ff-41bd-8c0e-aae66cfce529" providerId="ADAL" clId="{688C4339-8992-4B19-8799-927A909C1B43}" dt="2021-02-03T13:21:15.734" v="371" actId="1076"/>
          <ac:picMkLst>
            <pc:docMk/>
            <pc:sldMk cId="4074472068" sldId="267"/>
            <ac:picMk id="9" creationId="{ED39AAEB-A25D-4174-8A18-EA8394812DDB}"/>
          </ac:picMkLst>
        </pc:picChg>
        <pc:picChg chg="mod">
          <ac:chgData name="Jenefer Silva Monteiro" userId="bb9653d8-75ff-41bd-8c0e-aae66cfce529" providerId="ADAL" clId="{688C4339-8992-4B19-8799-927A909C1B43}" dt="2021-02-03T13:21:20.644" v="372" actId="1076"/>
          <ac:picMkLst>
            <pc:docMk/>
            <pc:sldMk cId="4074472068" sldId="267"/>
            <ac:picMk id="10" creationId="{9DA44ABD-C2F5-4360-BB1B-B7274D2B8A49}"/>
          </ac:picMkLst>
        </pc:picChg>
      </pc:sldChg>
      <pc:sldChg chg="delSp modSp add mod">
        <pc:chgData name="Jenefer Silva Monteiro" userId="bb9653d8-75ff-41bd-8c0e-aae66cfce529" providerId="ADAL" clId="{688C4339-8992-4B19-8799-927A909C1B43}" dt="2021-02-03T14:00:41.905" v="431" actId="29295"/>
        <pc:sldMkLst>
          <pc:docMk/>
          <pc:sldMk cId="933055298" sldId="268"/>
        </pc:sldMkLst>
        <pc:spChg chg="del">
          <ac:chgData name="Jenefer Silva Monteiro" userId="bb9653d8-75ff-41bd-8c0e-aae66cfce529" providerId="ADAL" clId="{688C4339-8992-4B19-8799-927A909C1B43}" dt="2021-02-03T13:58:41.681" v="424" actId="478"/>
          <ac:spMkLst>
            <pc:docMk/>
            <pc:sldMk cId="933055298" sldId="268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688C4339-8992-4B19-8799-927A909C1B43}" dt="2021-02-03T13:58:40.936" v="423" actId="478"/>
          <ac:spMkLst>
            <pc:docMk/>
            <pc:sldMk cId="933055298" sldId="268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58:44.390" v="425" actId="478"/>
          <ac:spMkLst>
            <pc:docMk/>
            <pc:sldMk cId="933055298" sldId="268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688C4339-8992-4B19-8799-927A909C1B43}" dt="2021-02-03T14:00:41.905" v="431" actId="29295"/>
          <ac:picMkLst>
            <pc:docMk/>
            <pc:sldMk cId="933055298" sldId="268"/>
            <ac:picMk id="2" creationId="{597EB063-A10C-4BB5-A7C9-546D28D08E44}"/>
          </ac:picMkLst>
        </pc:picChg>
        <pc:picChg chg="mod">
          <ac:chgData name="Jenefer Silva Monteiro" userId="bb9653d8-75ff-41bd-8c0e-aae66cfce529" providerId="ADAL" clId="{688C4339-8992-4B19-8799-927A909C1B43}" dt="2021-02-03T13:59:04.504" v="429" actId="1076"/>
          <ac:picMkLst>
            <pc:docMk/>
            <pc:sldMk cId="933055298" sldId="268"/>
            <ac:picMk id="8" creationId="{FA80E2A3-6FCB-4775-B38C-86BF885AE86B}"/>
          </ac:picMkLst>
        </pc:picChg>
      </pc:sldChg>
      <pc:sldChg chg="addSp delSp modSp add mod ord">
        <pc:chgData name="Jenefer Silva Monteiro" userId="bb9653d8-75ff-41bd-8c0e-aae66cfce529" providerId="ADAL" clId="{688C4339-8992-4B19-8799-927A909C1B43}" dt="2021-02-03T14:52:02.002" v="670" actId="1076"/>
        <pc:sldMkLst>
          <pc:docMk/>
          <pc:sldMk cId="3638399403" sldId="269"/>
        </pc:sldMkLst>
        <pc:spChg chg="mod">
          <ac:chgData name="Jenefer Silva Monteiro" userId="bb9653d8-75ff-41bd-8c0e-aae66cfce529" providerId="ADAL" clId="{688C4339-8992-4B19-8799-927A909C1B43}" dt="2021-02-03T14:52:02.002" v="670" actId="1076"/>
          <ac:spMkLst>
            <pc:docMk/>
            <pc:sldMk cId="3638399403" sldId="269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4:01:27.014" v="437" actId="478"/>
          <ac:spMkLst>
            <pc:docMk/>
            <pc:sldMk cId="3638399403" sldId="269"/>
            <ac:spMk id="89" creationId="{F2C6EF4B-5FEE-440F-A0FE-D6B6C4277B69}"/>
          </ac:spMkLst>
        </pc:spChg>
        <pc:spChg chg="del">
          <ac:chgData name="Jenefer Silva Monteiro" userId="bb9653d8-75ff-41bd-8c0e-aae66cfce529" providerId="ADAL" clId="{688C4339-8992-4B19-8799-927A909C1B43}" dt="2021-02-03T14:01:29.729" v="438" actId="478"/>
          <ac:spMkLst>
            <pc:docMk/>
            <pc:sldMk cId="3638399403" sldId="269"/>
            <ac:spMk id="90" creationId="{394C16C4-B965-4A62-A3F0-DFCB7378F3B3}"/>
          </ac:spMkLst>
        </pc:spChg>
        <pc:spChg chg="del">
          <ac:chgData name="Jenefer Silva Monteiro" userId="bb9653d8-75ff-41bd-8c0e-aae66cfce529" providerId="ADAL" clId="{688C4339-8992-4B19-8799-927A909C1B43}" dt="2021-02-03T14:01:31.219" v="439" actId="478"/>
          <ac:spMkLst>
            <pc:docMk/>
            <pc:sldMk cId="3638399403" sldId="269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01:25.297" v="436" actId="478"/>
          <ac:spMkLst>
            <pc:docMk/>
            <pc:sldMk cId="3638399403" sldId="269"/>
            <ac:spMk id="92" creationId="{586B87C2-55D2-429C-861E-66D91AB81A60}"/>
          </ac:spMkLst>
        </pc:spChg>
        <pc:grpChg chg="del">
          <ac:chgData name="Jenefer Silva Monteiro" userId="bb9653d8-75ff-41bd-8c0e-aae66cfce529" providerId="ADAL" clId="{688C4339-8992-4B19-8799-927A909C1B43}" dt="2021-02-03T14:01:18.319" v="433" actId="478"/>
          <ac:grpSpMkLst>
            <pc:docMk/>
            <pc:sldMk cId="3638399403" sldId="269"/>
            <ac:grpSpMk id="8" creationId="{75EECF9B-92AB-487D-9B44-7C1D1C7FB7A0}"/>
          </ac:grpSpMkLst>
        </pc:grpChg>
        <pc:picChg chg="add del mod">
          <ac:chgData name="Jenefer Silva Monteiro" userId="bb9653d8-75ff-41bd-8c0e-aae66cfce529" providerId="ADAL" clId="{688C4339-8992-4B19-8799-927A909C1B43}" dt="2021-02-03T14:02:40.856" v="454" actId="29295"/>
          <ac:picMkLst>
            <pc:docMk/>
            <pc:sldMk cId="3638399403" sldId="269"/>
            <ac:picMk id="2" creationId="{597EB063-A10C-4BB5-A7C9-546D28D08E44}"/>
          </ac:picMkLst>
        </pc:picChg>
      </pc:sldChg>
    </pc:docChg>
  </pc:docChgLst>
  <pc:docChgLst>
    <pc:chgData name="Jenefer Silva Monteiro" userId="bb9653d8-75ff-41bd-8c0e-aae66cfce529" providerId="ADAL" clId="{291FC0B1-63F2-40CB-A903-F635C0E542E6}"/>
    <pc:docChg chg="undo custSel delSld modSld">
      <pc:chgData name="Jenefer Silva Monteiro" userId="bb9653d8-75ff-41bd-8c0e-aae66cfce529" providerId="ADAL" clId="{291FC0B1-63F2-40CB-A903-F635C0E542E6}" dt="2021-02-04T12:58:04.290" v="455" actId="20577"/>
      <pc:docMkLst>
        <pc:docMk/>
      </pc:docMkLst>
      <pc:sldChg chg="addSp modSp mod">
        <pc:chgData name="Jenefer Silva Monteiro" userId="bb9653d8-75ff-41bd-8c0e-aae66cfce529" providerId="ADAL" clId="{291FC0B1-63F2-40CB-A903-F635C0E542E6}" dt="2021-02-03T17:29:45.293" v="91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291FC0B1-63F2-40CB-A903-F635C0E542E6}" dt="2021-02-03T17:25:50.392" v="73" actId="1076"/>
          <ac:spMkLst>
            <pc:docMk/>
            <pc:sldMk cId="1588459644" sldId="257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291FC0B1-63F2-40CB-A903-F635C0E542E6}" dt="2021-02-03T17:29:45.293" v="91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291FC0B1-63F2-40CB-A903-F635C0E542E6}" dt="2021-02-03T16:56:35.404" v="19" actId="207"/>
        <pc:sldMkLst>
          <pc:docMk/>
          <pc:sldMk cId="1836062072" sldId="258"/>
        </pc:sldMkLst>
        <pc:spChg chg="mod">
          <ac:chgData name="Jenefer Silva Monteiro" userId="bb9653d8-75ff-41bd-8c0e-aae66cfce529" providerId="ADAL" clId="{291FC0B1-63F2-40CB-A903-F635C0E542E6}" dt="2021-02-03T16:56:32.443" v="18" actId="20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291FC0B1-63F2-40CB-A903-F635C0E542E6}" dt="2021-02-03T16:56:35.404" v="19" actId="207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291FC0B1-63F2-40CB-A903-F635C0E542E6}" dt="2021-02-03T17:25:11.925" v="65" actId="113"/>
        <pc:sldMkLst>
          <pc:docMk/>
          <pc:sldMk cId="1282345958" sldId="259"/>
        </pc:sldMkLst>
        <pc:spChg chg="mod">
          <ac:chgData name="Jenefer Silva Monteiro" userId="bb9653d8-75ff-41bd-8c0e-aae66cfce529" providerId="ADAL" clId="{291FC0B1-63F2-40CB-A903-F635C0E542E6}" dt="2021-02-03T17:25:11.925" v="65" actId="113"/>
          <ac:spMkLst>
            <pc:docMk/>
            <pc:sldMk cId="1282345958" sldId="259"/>
            <ac:spMk id="6" creationId="{BA76F36E-C267-4441-9D2E-AA92CA8C9275}"/>
          </ac:spMkLst>
        </pc:spChg>
        <pc:picChg chg="add del">
          <ac:chgData name="Jenefer Silva Monteiro" userId="bb9653d8-75ff-41bd-8c0e-aae66cfce529" providerId="ADAL" clId="{291FC0B1-63F2-40CB-A903-F635C0E542E6}" dt="2021-02-03T17:14:08.926" v="30"/>
          <ac:picMkLst>
            <pc:docMk/>
            <pc:sldMk cId="1282345958" sldId="259"/>
            <ac:picMk id="2" creationId="{0D860BD5-0E06-4D4D-8014-1C0D2D946FDC}"/>
          </ac:picMkLst>
        </pc:picChg>
        <pc:picChg chg="add del mod">
          <ac:chgData name="Jenefer Silva Monteiro" userId="bb9653d8-75ff-41bd-8c0e-aae66cfce529" providerId="ADAL" clId="{291FC0B1-63F2-40CB-A903-F635C0E542E6}" dt="2021-02-03T17:19:20.305" v="50" actId="478"/>
          <ac:picMkLst>
            <pc:docMk/>
            <pc:sldMk cId="1282345958" sldId="259"/>
            <ac:picMk id="3" creationId="{9B83F347-A25A-4893-8B0D-4A1FE6646C32}"/>
          </ac:picMkLst>
        </pc:picChg>
        <pc:picChg chg="add del mod">
          <ac:chgData name="Jenefer Silva Monteiro" userId="bb9653d8-75ff-41bd-8c0e-aae66cfce529" providerId="ADAL" clId="{291FC0B1-63F2-40CB-A903-F635C0E542E6}" dt="2021-02-03T17:20:03.778" v="58" actId="478"/>
          <ac:picMkLst>
            <pc:docMk/>
            <pc:sldMk cId="1282345958" sldId="259"/>
            <ac:picMk id="4" creationId="{8BD1B697-0B3D-401E-831D-F9B295CB908C}"/>
          </ac:picMkLst>
        </pc:picChg>
        <pc:picChg chg="del">
          <ac:chgData name="Jenefer Silva Monteiro" userId="bb9653d8-75ff-41bd-8c0e-aae66cfce529" providerId="ADAL" clId="{291FC0B1-63F2-40CB-A903-F635C0E542E6}" dt="2021-02-03T16:56:44.737" v="20" actId="478"/>
          <ac:picMkLst>
            <pc:docMk/>
            <pc:sldMk cId="1282345958" sldId="259"/>
            <ac:picMk id="8" creationId="{80C5F50F-7591-4601-955F-28EB4FDFF0BF}"/>
          </ac:picMkLst>
        </pc:picChg>
        <pc:picChg chg="add mod ord">
          <ac:chgData name="Jenefer Silva Monteiro" userId="bb9653d8-75ff-41bd-8c0e-aae66cfce529" providerId="ADAL" clId="{291FC0B1-63F2-40CB-A903-F635C0E542E6}" dt="2021-02-03T17:24:53.205" v="60" actId="171"/>
          <ac:picMkLst>
            <pc:docMk/>
            <pc:sldMk cId="1282345958" sldId="259"/>
            <ac:picMk id="10" creationId="{6FDE5083-2CEE-42D6-86B0-D838B3D7C681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7:32:34.647" v="16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291FC0B1-63F2-40CB-A903-F635C0E542E6}" dt="2021-02-03T17:32:34.647" v="162" actId="1076"/>
          <ac:spMkLst>
            <pc:docMk/>
            <pc:sldMk cId="3700814585" sldId="260"/>
            <ac:spMk id="3" creationId="{78C3FACC-E342-4A6A-9E04-61E1CF41E0EF}"/>
          </ac:spMkLst>
        </pc:spChg>
        <pc:picChg chg="add mod ord">
          <ac:chgData name="Jenefer Silva Monteiro" userId="bb9653d8-75ff-41bd-8c0e-aae66cfce529" providerId="ADAL" clId="{291FC0B1-63F2-40CB-A903-F635C0E542E6}" dt="2021-02-03T17:30:29.777" v="94" actId="171"/>
          <ac:picMkLst>
            <pc:docMk/>
            <pc:sldMk cId="3700814585" sldId="260"/>
            <ac:picMk id="4" creationId="{B2800C28-F6B8-4813-875C-205020DE68A3}"/>
          </ac:picMkLst>
        </pc:picChg>
        <pc:picChg chg="del">
          <ac:chgData name="Jenefer Silva Monteiro" userId="bb9653d8-75ff-41bd-8c0e-aae66cfce529" providerId="ADAL" clId="{291FC0B1-63F2-40CB-A903-F635C0E542E6}" dt="2021-02-03T17:29:54.357" v="92" actId="478"/>
          <ac:picMkLst>
            <pc:docMk/>
            <pc:sldMk cId="3700814585" sldId="260"/>
            <ac:picMk id="12" creationId="{A565F264-CF35-4DEE-B042-FA11B61BC326}"/>
          </ac:picMkLst>
        </pc:picChg>
      </pc:sldChg>
      <pc:sldChg chg="delSp modSp mod">
        <pc:chgData name="Jenefer Silva Monteiro" userId="bb9653d8-75ff-41bd-8c0e-aae66cfce529" providerId="ADAL" clId="{291FC0B1-63F2-40CB-A903-F635C0E542E6}" dt="2021-02-03T17:39:29.048" v="205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291FC0B1-63F2-40CB-A903-F635C0E542E6}" dt="2021-02-03T17:39:12.111" v="202" actId="1076"/>
          <ac:spMkLst>
            <pc:docMk/>
            <pc:sldMk cId="1800506115" sldId="261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291FC0B1-63F2-40CB-A903-F635C0E542E6}" dt="2021-02-03T17:37:32.278" v="187" actId="478"/>
          <ac:picMkLst>
            <pc:docMk/>
            <pc:sldMk cId="1800506115" sldId="261"/>
            <ac:picMk id="4" creationId="{0B897446-E9AA-46D1-A124-5317CD276776}"/>
          </ac:picMkLst>
        </pc:picChg>
        <pc:picChg chg="mod">
          <ac:chgData name="Jenefer Silva Monteiro" userId="bb9653d8-75ff-41bd-8c0e-aae66cfce529" providerId="ADAL" clId="{291FC0B1-63F2-40CB-A903-F635C0E542E6}" dt="2021-02-03T17:39:29.048" v="205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291FC0B1-63F2-40CB-A903-F635C0E542E6}" dt="2021-02-03T17:39:26.033" v="204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">
        <pc:chgData name="Jenefer Silva Monteiro" userId="bb9653d8-75ff-41bd-8c0e-aae66cfce529" providerId="ADAL" clId="{291FC0B1-63F2-40CB-A903-F635C0E542E6}" dt="2021-02-03T17:39:53.926" v="206" actId="47"/>
        <pc:sldMkLst>
          <pc:docMk/>
          <pc:sldMk cId="2935947136" sldId="262"/>
        </pc:sldMkLst>
      </pc:sldChg>
      <pc:sldChg chg="del">
        <pc:chgData name="Jenefer Silva Monteiro" userId="bb9653d8-75ff-41bd-8c0e-aae66cfce529" providerId="ADAL" clId="{291FC0B1-63F2-40CB-A903-F635C0E542E6}" dt="2021-02-03T17:40:10.665" v="207" actId="47"/>
        <pc:sldMkLst>
          <pc:docMk/>
          <pc:sldMk cId="592238389" sldId="263"/>
        </pc:sldMkLst>
      </pc:sldChg>
      <pc:sldChg chg="addSp modSp mod">
        <pc:chgData name="Jenefer Silva Monteiro" userId="bb9653d8-75ff-41bd-8c0e-aae66cfce529" providerId="ADAL" clId="{291FC0B1-63F2-40CB-A903-F635C0E542E6}" dt="2021-02-03T19:10:31.152" v="283" actId="572"/>
        <pc:sldMkLst>
          <pc:docMk/>
          <pc:sldMk cId="2338933098" sldId="264"/>
        </pc:sldMkLst>
        <pc:spChg chg="mod">
          <ac:chgData name="Jenefer Silva Monteiro" userId="bb9653d8-75ff-41bd-8c0e-aae66cfce529" providerId="ADAL" clId="{291FC0B1-63F2-40CB-A903-F635C0E542E6}" dt="2021-02-03T19:06:46.068" v="225" actId="1076"/>
          <ac:spMkLst>
            <pc:docMk/>
            <pc:sldMk cId="2338933098" sldId="264"/>
            <ac:spMk id="10" creationId="{5101D0CF-13E3-47AC-951E-5CB4C06EFB08}"/>
          </ac:spMkLst>
        </pc:spChg>
        <pc:graphicFrameChg chg="add mod modGraphic">
          <ac:chgData name="Jenefer Silva Monteiro" userId="bb9653d8-75ff-41bd-8c0e-aae66cfce529" providerId="ADAL" clId="{291FC0B1-63F2-40CB-A903-F635C0E542E6}" dt="2021-02-03T19:10:31.152" v="283" actId="572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addSp delSp modSp mod">
        <pc:chgData name="Jenefer Silva Monteiro" userId="bb9653d8-75ff-41bd-8c0e-aae66cfce529" providerId="ADAL" clId="{291FC0B1-63F2-40CB-A903-F635C0E542E6}" dt="2021-02-04T12:53:40.028" v="436" actId="1076"/>
        <pc:sldMkLst>
          <pc:docMk/>
          <pc:sldMk cId="423446692" sldId="265"/>
        </pc:sldMkLst>
        <pc:spChg chg="del topLvl">
          <ac:chgData name="Jenefer Silva Monteiro" userId="bb9653d8-75ff-41bd-8c0e-aae66cfce529" providerId="ADAL" clId="{291FC0B1-63F2-40CB-A903-F635C0E542E6}" dt="2021-02-03T20:01:15.094" v="353" actId="478"/>
          <ac:spMkLst>
            <pc:docMk/>
            <pc:sldMk cId="423446692" sldId="265"/>
            <ac:spMk id="10" creationId="{2747295A-D6D4-4764-9F62-D247541571BE}"/>
          </ac:spMkLst>
        </pc:spChg>
        <pc:spChg chg="del mod topLvl">
          <ac:chgData name="Jenefer Silva Monteiro" userId="bb9653d8-75ff-41bd-8c0e-aae66cfce529" providerId="ADAL" clId="{291FC0B1-63F2-40CB-A903-F635C0E542E6}" dt="2021-02-04T12:52:53.276" v="430" actId="478"/>
          <ac:spMkLst>
            <pc:docMk/>
            <pc:sldMk cId="423446692" sldId="265"/>
            <ac:spMk id="15" creationId="{7CDEFF73-76E6-4651-9B96-515193856DA8}"/>
          </ac:spMkLst>
        </pc:spChg>
        <pc:spChg chg="mod">
          <ac:chgData name="Jenefer Silva Monteiro" userId="bb9653d8-75ff-41bd-8c0e-aae66cfce529" providerId="ADAL" clId="{291FC0B1-63F2-40CB-A903-F635C0E542E6}" dt="2021-02-04T12:42:09.220" v="415" actId="1037"/>
          <ac:spMkLst>
            <pc:docMk/>
            <pc:sldMk cId="423446692" sldId="265"/>
            <ac:spMk id="28" creationId="{9AA2B2F1-D026-491F-B5DC-C6028369A5BC}"/>
          </ac:spMkLst>
        </pc:spChg>
        <pc:spChg chg="del">
          <ac:chgData name="Jenefer Silva Monteiro" userId="bb9653d8-75ff-41bd-8c0e-aae66cfce529" providerId="ADAL" clId="{291FC0B1-63F2-40CB-A903-F635C0E542E6}" dt="2021-02-03T20:00:51.546" v="350" actId="478"/>
          <ac:spMkLst>
            <pc:docMk/>
            <pc:sldMk cId="423446692" sldId="265"/>
            <ac:spMk id="29" creationId="{E54720DF-B01A-4AC3-AFFD-D3C3A3639594}"/>
          </ac:spMkLst>
        </pc:spChg>
        <pc:spChg chg="del">
          <ac:chgData name="Jenefer Silva Monteiro" userId="bb9653d8-75ff-41bd-8c0e-aae66cfce529" providerId="ADAL" clId="{291FC0B1-63F2-40CB-A903-F635C0E542E6}" dt="2021-02-03T20:00:48.885" v="349" actId="478"/>
          <ac:spMkLst>
            <pc:docMk/>
            <pc:sldMk cId="423446692" sldId="265"/>
            <ac:spMk id="30" creationId="{88397CCC-6A86-4334-8281-28BDFBC60A6E}"/>
          </ac:spMkLst>
        </pc:spChg>
        <pc:spChg chg="del">
          <ac:chgData name="Jenefer Silva Monteiro" userId="bb9653d8-75ff-41bd-8c0e-aae66cfce529" providerId="ADAL" clId="{291FC0B1-63F2-40CB-A903-F635C0E542E6}" dt="2021-02-03T20:00:42.112" v="347" actId="478"/>
          <ac:spMkLst>
            <pc:docMk/>
            <pc:sldMk cId="423446692" sldId="265"/>
            <ac:spMk id="31" creationId="{E126805D-1107-4429-B00C-8E7259E88BD8}"/>
          </ac:spMkLst>
        </pc:spChg>
        <pc:spChg chg="del">
          <ac:chgData name="Jenefer Silva Monteiro" userId="bb9653d8-75ff-41bd-8c0e-aae66cfce529" providerId="ADAL" clId="{291FC0B1-63F2-40CB-A903-F635C0E542E6}" dt="2021-02-03T20:00:45.356" v="348" actId="478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291FC0B1-63F2-40CB-A903-F635C0E542E6}" dt="2021-02-04T12:32:06.962" v="400" actId="1076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291FC0B1-63F2-40CB-A903-F635C0E542E6}" dt="2021-02-04T12:32:23.650" v="402" actId="1076"/>
          <ac:spMkLst>
            <pc:docMk/>
            <pc:sldMk cId="423446692" sldId="265"/>
            <ac:spMk id="34" creationId="{9851B6F1-B02E-42C3-9A79-FA573DAD9AE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39" creationId="{A3BCE8BE-984C-4029-811E-FD9DFA583080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0" creationId="{F8E6E54C-B94B-49C7-B71E-5A6499112E8E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2" creationId="{41649311-C6CA-4002-8BA4-5568A34C185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6" creationId="{246C7942-1031-4069-A8FA-464AE946D99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8" creationId="{19011E71-3217-4802-BADA-72599EC97C43}"/>
          </ac:spMkLst>
        </pc:spChg>
        <pc:spChg chg="del mod">
          <ac:chgData name="Jenefer Silva Monteiro" userId="bb9653d8-75ff-41bd-8c0e-aae66cfce529" providerId="ADAL" clId="{291FC0B1-63F2-40CB-A903-F635C0E542E6}" dt="2021-02-04T12:52:55.158" v="431" actId="478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291FC0B1-63F2-40CB-A903-F635C0E542E6}" dt="2021-02-04T12:31:56.712" v="399" actId="1035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291FC0B1-63F2-40CB-A903-F635C0E542E6}" dt="2021-02-04T12:31:36.763" v="396" actId="1076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291FC0B1-63F2-40CB-A903-F635C0E542E6}" dt="2021-02-04T12:43:37.501" v="424" actId="1076"/>
          <ac:spMkLst>
            <pc:docMk/>
            <pc:sldMk cId="423446692" sldId="265"/>
            <ac:spMk id="53" creationId="{28823076-2A48-4E3C-917A-1D61CABBF7F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291FC0B1-63F2-40CB-A903-F635C0E542E6}" dt="2021-02-04T12:42:20.865" v="416" actId="1076"/>
          <ac:spMkLst>
            <pc:docMk/>
            <pc:sldMk cId="423446692" sldId="265"/>
            <ac:spMk id="59" creationId="{70505BB8-7544-4063-A828-83A27A71FA3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1" creationId="{1BA9BEDE-43E1-4BE0-99F1-03314B11520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291FC0B1-63F2-40CB-A903-F635C0E542E6}" dt="2021-02-04T12:43:09.370" v="420" actId="1037"/>
          <ac:spMkLst>
            <pc:docMk/>
            <pc:sldMk cId="423446692" sldId="265"/>
            <ac:spMk id="66" creationId="{D608C8B8-2D37-41A2-9D30-9A4E4E761CEB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7" creationId="{47839F52-FC59-4328-AB64-52C4B50BC5C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8" creationId="{51F76F12-2B42-4988-BB32-4E977B8D2CA7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8" creationId="{C1CD5F8A-4152-4D16-A517-EEA0B94F8F72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291FC0B1-63F2-40CB-A903-F635C0E542E6}" dt="2021-02-04T12:30:59.367" v="391" actId="1076"/>
          <ac:spMkLst>
            <pc:docMk/>
            <pc:sldMk cId="423446692" sldId="265"/>
            <ac:spMk id="73" creationId="{A0FADB98-360C-4CEA-9452-BDED6345A69F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291FC0B1-63F2-40CB-A903-F635C0E542E6}" dt="2021-02-04T12:32:16.933" v="401" actId="1076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291FC0B1-63F2-40CB-A903-F635C0E542E6}" dt="2021-02-04T12:43:17.221" v="421" actId="1076"/>
          <ac:spMkLst>
            <pc:docMk/>
            <pc:sldMk cId="423446692" sldId="265"/>
            <ac:spMk id="79" creationId="{CF284B3B-0103-4BAD-B569-D961737CBB71}"/>
          </ac:spMkLst>
        </pc:spChg>
        <pc:spChg chg="del">
          <ac:chgData name="Jenefer Silva Monteiro" userId="bb9653d8-75ff-41bd-8c0e-aae66cfce529" providerId="ADAL" clId="{291FC0B1-63F2-40CB-A903-F635C0E542E6}" dt="2021-02-03T19:54:22.612" v="308" actId="478"/>
          <ac:spMkLst>
            <pc:docMk/>
            <pc:sldMk cId="423446692" sldId="265"/>
            <ac:spMk id="80" creationId="{07CA95E4-9CFF-4879-A920-3CF87F1323E1}"/>
          </ac:spMkLst>
        </pc:spChg>
        <pc:spChg chg="del">
          <ac:chgData name="Jenefer Silva Monteiro" userId="bb9653d8-75ff-41bd-8c0e-aae66cfce529" providerId="ADAL" clId="{291FC0B1-63F2-40CB-A903-F635C0E542E6}" dt="2021-02-03T19:54:25.019" v="309" actId="478"/>
          <ac:spMkLst>
            <pc:docMk/>
            <pc:sldMk cId="423446692" sldId="265"/>
            <ac:spMk id="81" creationId="{D9305611-226D-4BEC-85C6-5D150B6E3493}"/>
          </ac:spMkLst>
        </pc:spChg>
        <pc:spChg chg="del">
          <ac:chgData name="Jenefer Silva Monteiro" userId="bb9653d8-75ff-41bd-8c0e-aae66cfce529" providerId="ADAL" clId="{291FC0B1-63F2-40CB-A903-F635C0E542E6}" dt="2021-02-03T19:54:28.063" v="310" actId="478"/>
          <ac:spMkLst>
            <pc:docMk/>
            <pc:sldMk cId="423446692" sldId="265"/>
            <ac:spMk id="82" creationId="{80C3F4A3-EA50-4291-8ABA-4F94DF43A395}"/>
          </ac:spMkLst>
        </pc:spChg>
        <pc:spChg chg="del">
          <ac:chgData name="Jenefer Silva Monteiro" userId="bb9653d8-75ff-41bd-8c0e-aae66cfce529" providerId="ADAL" clId="{291FC0B1-63F2-40CB-A903-F635C0E542E6}" dt="2021-02-03T19:54:30.493" v="311" actId="478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291FC0B1-63F2-40CB-A903-F635C0E542E6}" dt="2021-02-04T12:31:15.729" v="393" actId="1076"/>
          <ac:spMkLst>
            <pc:docMk/>
            <pc:sldMk cId="423446692" sldId="265"/>
            <ac:spMk id="84" creationId="{EE55754B-470E-478F-8A30-C6E855B6307F}"/>
          </ac:spMkLst>
        </pc:spChg>
        <pc:spChg chg="mod">
          <ac:chgData name="Jenefer Silva Monteiro" userId="bb9653d8-75ff-41bd-8c0e-aae66cfce529" providerId="ADAL" clId="{291FC0B1-63F2-40CB-A903-F635C0E542E6}" dt="2021-02-04T12:32:44.481" v="407" actId="1076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291FC0B1-63F2-40CB-A903-F635C0E542E6}" dt="2021-02-04T12:52:50.932" v="429" actId="1076"/>
          <ac:spMkLst>
            <pc:docMk/>
            <pc:sldMk cId="423446692" sldId="265"/>
            <ac:spMk id="87" creationId="{4D2D393E-78E2-4FF1-AC66-E6D99EEAE8F7}"/>
          </ac:spMkLst>
        </pc:spChg>
        <pc:spChg chg="del">
          <ac:chgData name="Jenefer Silva Monteiro" userId="bb9653d8-75ff-41bd-8c0e-aae66cfce529" providerId="ADAL" clId="{291FC0B1-63F2-40CB-A903-F635C0E542E6}" dt="2021-02-03T20:01:19.968" v="354" actId="478"/>
          <ac:spMkLst>
            <pc:docMk/>
            <pc:sldMk cId="423446692" sldId="265"/>
            <ac:spMk id="88" creationId="{427B131E-A29C-4598-B320-BDD1605DBCD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6" creationId="{AC2EB446-4761-4702-BCD1-0242080E9E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8" creationId="{EC2FD8AF-E116-4BD7-AB43-92374C8A18C3}"/>
          </ac:spMkLst>
        </pc:spChg>
        <pc:spChg chg="del">
          <ac:chgData name="Jenefer Silva Monteiro" userId="bb9653d8-75ff-41bd-8c0e-aae66cfce529" providerId="ADAL" clId="{291FC0B1-63F2-40CB-A903-F635C0E542E6}" dt="2021-02-03T20:00:12.912" v="345" actId="478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291FC0B1-63F2-40CB-A903-F635C0E542E6}" dt="2021-02-04T12:32:30.018" v="404" actId="1036"/>
          <ac:spMkLst>
            <pc:docMk/>
            <pc:sldMk cId="423446692" sldId="265"/>
            <ac:spMk id="100" creationId="{DDD4C224-0EFB-4C5B-BBA2-2912CA0C8E1B}"/>
          </ac:spMkLst>
        </pc:spChg>
        <pc:spChg chg="mod">
          <ac:chgData name="Jenefer Silva Monteiro" userId="bb9653d8-75ff-41bd-8c0e-aae66cfce529" providerId="ADAL" clId="{291FC0B1-63F2-40CB-A903-F635C0E542E6}" dt="2021-02-04T12:27:30.079" v="374" actId="1076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4" creationId="{3CB81CD6-0FE4-413D-9A3C-DF6034D77578}"/>
          </ac:spMkLst>
        </pc:spChg>
        <pc:spChg chg="mod">
          <ac:chgData name="Jenefer Silva Monteiro" userId="bb9653d8-75ff-41bd-8c0e-aae66cfce529" providerId="ADAL" clId="{291FC0B1-63F2-40CB-A903-F635C0E542E6}" dt="2021-02-04T12:43:56.059" v="428" actId="1036"/>
          <ac:spMkLst>
            <pc:docMk/>
            <pc:sldMk cId="423446692" sldId="265"/>
            <ac:spMk id="106" creationId="{6D259A21-2F12-4DDC-AEB7-A3FB3E4B1CA6}"/>
          </ac:spMkLst>
        </pc:spChg>
        <pc:spChg chg="mod">
          <ac:chgData name="Jenefer Silva Monteiro" userId="bb9653d8-75ff-41bd-8c0e-aae66cfce529" providerId="ADAL" clId="{291FC0B1-63F2-40CB-A903-F635C0E542E6}" dt="2021-02-04T12:28:43.880" v="379" actId="107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2" creationId="{27FCF7C2-5805-4729-9513-16646D53641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4" creationId="{0FE7494A-B778-4D21-B641-7997D3812217}"/>
          </ac:spMkLst>
        </pc:spChg>
        <pc:spChg chg="mod">
          <ac:chgData name="Jenefer Silva Monteiro" userId="bb9653d8-75ff-41bd-8c0e-aae66cfce529" providerId="ADAL" clId="{291FC0B1-63F2-40CB-A903-F635C0E542E6}" dt="2021-02-04T12:27:58.945" v="377" actId="1076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291FC0B1-63F2-40CB-A903-F635C0E542E6}" dt="2021-02-04T12:27:40.310" v="375" actId="1076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291FC0B1-63F2-40CB-A903-F635C0E542E6}" dt="2021-02-04T12:32:48.875" v="408" actId="1036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291FC0B1-63F2-40CB-A903-F635C0E542E6}" dt="2021-02-04T12:29:07.584" v="381" actId="1076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291FC0B1-63F2-40CB-A903-F635C0E542E6}" dt="2021-02-04T12:28:33.947" v="378" actId="1076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3" creationId="{2351F9E4-0B0A-4B64-B176-144CB663360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6" creationId="{5A0312D3-B705-4A49-A7D8-E18F0406930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291FC0B1-63F2-40CB-A903-F635C0E542E6}" dt="2021-02-04T12:32:34.489" v="406" actId="103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3" creationId="{34242870-E45C-497D-A243-54B99A74D82D}"/>
          </ac:spMkLst>
        </pc:spChg>
        <pc:spChg chg="mod">
          <ac:chgData name="Jenefer Silva Monteiro" userId="bb9653d8-75ff-41bd-8c0e-aae66cfce529" providerId="ADAL" clId="{291FC0B1-63F2-40CB-A903-F635C0E542E6}" dt="2021-02-04T12:27:49.189" v="376" actId="1076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291FC0B1-63F2-40CB-A903-F635C0E542E6}" dt="2021-02-04T12:27:00.862" v="372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291FC0B1-63F2-40CB-A903-F635C0E542E6}" dt="2021-02-04T12:28:51.896" v="380" actId="1076"/>
          <ac:spMkLst>
            <pc:docMk/>
            <pc:sldMk cId="423446692" sldId="265"/>
            <ac:spMk id="145" creationId="{374EEEE8-53D2-45A3-9BF5-4AEB6CBDB738}"/>
          </ac:spMkLst>
        </pc:spChg>
        <pc:spChg chg="del">
          <ac:chgData name="Jenefer Silva Monteiro" userId="bb9653d8-75ff-41bd-8c0e-aae66cfce529" providerId="ADAL" clId="{291FC0B1-63F2-40CB-A903-F635C0E542E6}" dt="2021-02-03T20:01:03.600" v="352" actId="478"/>
          <ac:spMkLst>
            <pc:docMk/>
            <pc:sldMk cId="423446692" sldId="265"/>
            <ac:spMk id="146" creationId="{E1EB6FE9-E4AB-44EC-AC93-BE5B68C148BB}"/>
          </ac:spMkLst>
        </pc:spChg>
        <pc:spChg chg="del">
          <ac:chgData name="Jenefer Silva Monteiro" userId="bb9653d8-75ff-41bd-8c0e-aae66cfce529" providerId="ADAL" clId="{291FC0B1-63F2-40CB-A903-F635C0E542E6}" dt="2021-02-03T20:01:30.124" v="355" actId="478"/>
          <ac:spMkLst>
            <pc:docMk/>
            <pc:sldMk cId="423446692" sldId="265"/>
            <ac:spMk id="261" creationId="{3F5401ED-AD91-4143-944C-29F7F6C5AC9C}"/>
          </ac:spMkLst>
        </pc:spChg>
        <pc:grpChg chg="add del 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3" creationId="{13102100-E60B-4D62-8E5E-A1AE6ABB24FD}"/>
          </ac:grpSpMkLst>
        </pc:grpChg>
        <pc:grpChg chg="add mod">
          <ac:chgData name="Jenefer Silva Monteiro" userId="bb9653d8-75ff-41bd-8c0e-aae66cfce529" providerId="ADAL" clId="{291FC0B1-63F2-40CB-A903-F635C0E542E6}" dt="2021-02-04T12:53:26.038" v="435" actId="164"/>
          <ac:grpSpMkLst>
            <pc:docMk/>
            <pc:sldMk cId="423446692" sldId="265"/>
            <ac:grpSpMk id="3" creationId="{55AA7EFA-E7AE-494C-926F-612AED094966}"/>
          </ac:grpSpMkLst>
        </pc:grpChg>
        <pc:grpChg chg="add mod">
          <ac:chgData name="Jenefer Silva Monteiro" userId="bb9653d8-75ff-41bd-8c0e-aae66cfce529" providerId="ADAL" clId="{291FC0B1-63F2-40CB-A903-F635C0E542E6}" dt="2021-02-04T12:53:40.028" v="436" actId="1076"/>
          <ac:grpSpMkLst>
            <pc:docMk/>
            <pc:sldMk cId="423446692" sldId="265"/>
            <ac:grpSpMk id="4" creationId="{4BA88121-C4A1-428C-AED1-5BBD858D673E}"/>
          </ac:grpSpMkLst>
        </pc:grpChg>
        <pc:grpChg chg="del">
          <ac:chgData name="Jenefer Silva Monteiro" userId="bb9653d8-75ff-41bd-8c0e-aae66cfce529" providerId="ADAL" clId="{291FC0B1-63F2-40CB-A903-F635C0E542E6}" dt="2021-02-03T20:01:15.094" v="353" actId="478"/>
          <ac:grpSpMkLst>
            <pc:docMk/>
            <pc:sldMk cId="423446692" sldId="265"/>
            <ac:grpSpMk id="8" creationId="{75EECF9B-92AB-487D-9B44-7C1D1C7FB7A0}"/>
          </ac:grpSpMkLst>
        </pc:grpChg>
        <pc:grpChg chg="del mod topLvl">
          <ac:chgData name="Jenefer Silva Monteiro" userId="bb9653d8-75ff-41bd-8c0e-aae66cfce529" providerId="ADAL" clId="{291FC0B1-63F2-40CB-A903-F635C0E542E6}" dt="2021-02-04T12:52:53.276" v="430" actId="478"/>
          <ac:grpSpMkLst>
            <pc:docMk/>
            <pc:sldMk cId="423446692" sldId="265"/>
            <ac:grpSpMk id="11" creationId="{7CF18265-F08E-409B-9FD4-EE5BDF59AA70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12" creationId="{E9D10343-49B2-47E2-A01B-05D70B33E2F3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6" creationId="{4B84250D-4AE2-4C56-A18E-C5740F2047C9}"/>
          </ac:grpSpMkLst>
        </pc:grpChg>
        <pc:picChg chg="mod topLvl">
          <ac:chgData name="Jenefer Silva Monteiro" userId="bb9653d8-75ff-41bd-8c0e-aae66cfce529" providerId="ADAL" clId="{291FC0B1-63F2-40CB-A903-F635C0E542E6}" dt="2021-02-04T12:30:08.966" v="387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291FC0B1-63F2-40CB-A903-F635C0E542E6}" dt="2021-02-04T12:58:04.290" v="455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291FC0B1-63F2-40CB-A903-F635C0E542E6}" dt="2021-02-04T12:58:04.290" v="455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delSp modSp mod">
        <pc:chgData name="Jenefer Silva Monteiro" userId="bb9653d8-75ff-41bd-8c0e-aae66cfce529" providerId="ADAL" clId="{291FC0B1-63F2-40CB-A903-F635C0E542E6}" dt="2021-02-03T17:36:43.940" v="186" actId="1076"/>
        <pc:sldMkLst>
          <pc:docMk/>
          <pc:sldMk cId="4074472068" sldId="267"/>
        </pc:sldMkLst>
        <pc:spChg chg="mod">
          <ac:chgData name="Jenefer Silva Monteiro" userId="bb9653d8-75ff-41bd-8c0e-aae66cfce529" providerId="ADAL" clId="{291FC0B1-63F2-40CB-A903-F635C0E542E6}" dt="2021-02-03T17:36:43.940" v="186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291FC0B1-63F2-40CB-A903-F635C0E542E6}" dt="2021-02-03T17:34:52.796" v="168" actId="14100"/>
          <ac:picMkLst>
            <pc:docMk/>
            <pc:sldMk cId="4074472068" sldId="267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291FC0B1-63F2-40CB-A903-F635C0E542E6}" dt="2021-02-03T17:34:29.173" v="164" actId="478"/>
          <ac:picMkLst>
            <pc:docMk/>
            <pc:sldMk cId="4074472068" sldId="267"/>
            <ac:picMk id="7" creationId="{002C5C24-3262-4E59-8E76-E3F8DB6A36DB}"/>
          </ac:picMkLst>
        </pc:picChg>
        <pc:picChg chg="del">
          <ac:chgData name="Jenefer Silva Monteiro" userId="bb9653d8-75ff-41bd-8c0e-aae66cfce529" providerId="ADAL" clId="{291FC0B1-63F2-40CB-A903-F635C0E542E6}" dt="2021-02-03T17:34:28.313" v="163" actId="478"/>
          <ac:picMkLst>
            <pc:docMk/>
            <pc:sldMk cId="4074472068" sldId="267"/>
            <ac:picMk id="8" creationId="{34616A46-BF24-4D95-A8D4-DB821FD61090}"/>
          </ac:picMkLst>
        </pc:picChg>
        <pc:picChg chg="del">
          <ac:chgData name="Jenefer Silva Monteiro" userId="bb9653d8-75ff-41bd-8c0e-aae66cfce529" providerId="ADAL" clId="{291FC0B1-63F2-40CB-A903-F635C0E542E6}" dt="2021-02-03T17:34:30.469" v="165" actId="478"/>
          <ac:picMkLst>
            <pc:docMk/>
            <pc:sldMk cId="4074472068" sldId="267"/>
            <ac:picMk id="9" creationId="{ED39AAEB-A25D-4174-8A18-EA8394812DDB}"/>
          </ac:picMkLst>
        </pc:picChg>
        <pc:picChg chg="del">
          <ac:chgData name="Jenefer Silva Monteiro" userId="bb9653d8-75ff-41bd-8c0e-aae66cfce529" providerId="ADAL" clId="{291FC0B1-63F2-40CB-A903-F635C0E542E6}" dt="2021-02-03T17:34:31.469" v="166" actId="478"/>
          <ac:picMkLst>
            <pc:docMk/>
            <pc:sldMk cId="4074472068" sldId="267"/>
            <ac:picMk id="10" creationId="{9DA44ABD-C2F5-4360-BB1B-B7274D2B8A49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9:14:19.275" v="298" actId="1076"/>
        <pc:sldMkLst>
          <pc:docMk/>
          <pc:sldMk cId="933055298" sldId="268"/>
        </pc:sldMkLst>
        <pc:spChg chg="add mod">
          <ac:chgData name="Jenefer Silva Monteiro" userId="bb9653d8-75ff-41bd-8c0e-aae66cfce529" providerId="ADAL" clId="{291FC0B1-63F2-40CB-A903-F635C0E542E6}" dt="2021-02-03T19:14:19.275" v="298" actId="1076"/>
          <ac:spMkLst>
            <pc:docMk/>
            <pc:sldMk cId="933055298" sldId="268"/>
            <ac:spMk id="5" creationId="{68ADF614-DC8C-429C-9213-CDEF9CA43720}"/>
          </ac:spMkLst>
        </pc:spChg>
        <pc:picChg chg="del">
          <ac:chgData name="Jenefer Silva Monteiro" userId="bb9653d8-75ff-41bd-8c0e-aae66cfce529" providerId="ADAL" clId="{291FC0B1-63F2-40CB-A903-F635C0E542E6}" dt="2021-02-03T19:11:11.503" v="284" actId="478"/>
          <ac:picMkLst>
            <pc:docMk/>
            <pc:sldMk cId="933055298" sldId="268"/>
            <ac:picMk id="8" creationId="{FA80E2A3-6FCB-4775-B38C-86BF885AE86B}"/>
          </ac:picMkLst>
        </pc:picChg>
      </pc:sldChg>
      <pc:sldChg chg="del">
        <pc:chgData name="Jenefer Silva Monteiro" userId="bb9653d8-75ff-41bd-8c0e-aae66cfce529" providerId="ADAL" clId="{291FC0B1-63F2-40CB-A903-F635C0E542E6}" dt="2021-02-03T19:26:34.832" v="299" actId="47"/>
        <pc:sldMkLst>
          <pc:docMk/>
          <pc:sldMk cId="3638399403" sldId="269"/>
        </pc:sldMkLst>
      </pc:sldChg>
    </pc:docChg>
  </pc:docChgLst>
  <pc:docChgLst>
    <pc:chgData name="Jenefer Silva Monteiro" userId="bb9653d8-75ff-41bd-8c0e-aae66cfce529" providerId="ADAL" clId="{AB32ABB6-36DE-46B3-8B64-4D983F625689}"/>
    <pc:docChg chg="undo custSel addSld modSld sldOrd">
      <pc:chgData name="Jenefer Silva Monteiro" userId="bb9653d8-75ff-41bd-8c0e-aae66cfce529" providerId="ADAL" clId="{AB32ABB6-36DE-46B3-8B64-4D983F625689}" dt="2021-02-02T18:59:59.056" v="737" actId="1076"/>
      <pc:docMkLst>
        <pc:docMk/>
      </pc:docMkLst>
      <pc:sldChg chg="addSp modSp mod">
        <pc:chgData name="Jenefer Silva Monteiro" userId="bb9653d8-75ff-41bd-8c0e-aae66cfce529" providerId="ADAL" clId="{AB32ABB6-36DE-46B3-8B64-4D983F625689}" dt="2021-02-02T17:19:08.159" v="329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AB32ABB6-36DE-46B3-8B64-4D983F625689}" dt="2021-02-02T17:19:08.159" v="329" actId="11"/>
          <ac:spMkLst>
            <pc:docMk/>
            <pc:sldMk cId="1588459644" sldId="25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AB32ABB6-36DE-46B3-8B64-4D983F625689}" dt="2021-01-26T19:00:28.815" v="6" actId="1076"/>
          <ac:spMkLst>
            <pc:docMk/>
            <pc:sldMk cId="1588459644" sldId="257"/>
            <ac:spMk id="4" creationId="{077AF706-74E8-48D8-9792-F8664EEAD6B9}"/>
          </ac:spMkLst>
        </pc:spChg>
      </pc:sldChg>
      <pc:sldChg chg="addSp delSp modSp mod">
        <pc:chgData name="Jenefer Silva Monteiro" userId="bb9653d8-75ff-41bd-8c0e-aae66cfce529" providerId="ADAL" clId="{AB32ABB6-36DE-46B3-8B64-4D983F625689}" dt="2021-02-02T18:59:59.056" v="737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B32ABB6-36DE-46B3-8B64-4D983F625689}" dt="2021-02-02T18:59:59.056" v="737" actId="1076"/>
          <ac:spMkLst>
            <pc:docMk/>
            <pc:sldMk cId="1836062072" sldId="258"/>
            <ac:spMk id="2" creationId="{95BE436C-8EA3-4927-9D2A-541CD98ADE0D}"/>
          </ac:spMkLst>
        </pc:spChg>
        <pc:spChg chg="mod">
          <ac:chgData name="Jenefer Silva Monteiro" userId="bb9653d8-75ff-41bd-8c0e-aae66cfce529" providerId="ADAL" clId="{AB32ABB6-36DE-46B3-8B64-4D983F625689}" dt="2021-02-02T18:16:10.273" v="613" actId="207"/>
          <ac:spMkLst>
            <pc:docMk/>
            <pc:sldMk cId="1836062072" sldId="258"/>
            <ac:spMk id="7" creationId="{DCAA4461-D3B9-485A-98E6-3E277E49E6B5}"/>
          </ac:spMkLst>
        </pc:spChg>
        <pc:picChg chg="mod">
          <ac:chgData name="Jenefer Silva Monteiro" userId="bb9653d8-75ff-41bd-8c0e-aae66cfce529" providerId="ADAL" clId="{AB32ABB6-36DE-46B3-8B64-4D983F625689}" dt="2021-02-02T18:16:49.050" v="614" actId="1076"/>
          <ac:picMkLst>
            <pc:docMk/>
            <pc:sldMk cId="1836062072" sldId="258"/>
            <ac:picMk id="3" creationId="{48A433D0-BD13-4A34-A300-3010B213C07F}"/>
          </ac:picMkLst>
        </pc:picChg>
        <pc:picChg chg="add del mod">
          <ac:chgData name="Jenefer Silva Monteiro" userId="bb9653d8-75ff-41bd-8c0e-aae66cfce529" providerId="ADAL" clId="{AB32ABB6-36DE-46B3-8B64-4D983F625689}" dt="2021-02-02T18:16:54.869" v="616"/>
          <ac:picMkLst>
            <pc:docMk/>
            <pc:sldMk cId="1836062072" sldId="258"/>
            <ac:picMk id="4" creationId="{058B3332-762A-43B0-852A-3CF7D991AB05}"/>
          </ac:picMkLst>
        </pc:picChg>
        <pc:picChg chg="add mod">
          <ac:chgData name="Jenefer Silva Monteiro" userId="bb9653d8-75ff-41bd-8c0e-aae66cfce529" providerId="ADAL" clId="{AB32ABB6-36DE-46B3-8B64-4D983F625689}" dt="2021-02-02T18:17:47.827" v="627" actId="1076"/>
          <ac:picMkLst>
            <pc:docMk/>
            <pc:sldMk cId="1836062072" sldId="258"/>
            <ac:picMk id="5" creationId="{62A9EA55-41A5-4386-A72C-B933AB478381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3:55.701" v="293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AB32ABB6-36DE-46B3-8B64-4D983F625689}" dt="2021-02-02T17:13:55.701" v="293" actId="1076"/>
          <ac:spMkLst>
            <pc:docMk/>
            <pc:sldMk cId="1282345958" sldId="259"/>
            <ac:spMk id="4" creationId="{5DA8FA13-5D8F-496F-9794-F88ADCCAF218}"/>
          </ac:spMkLst>
        </pc:spChg>
      </pc:sldChg>
      <pc:sldChg chg="modSp mod">
        <pc:chgData name="Jenefer Silva Monteiro" userId="bb9653d8-75ff-41bd-8c0e-aae66cfce529" providerId="ADAL" clId="{AB32ABB6-36DE-46B3-8B64-4D983F625689}" dt="2021-02-02T17:18:55.331" v="328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AB32ABB6-36DE-46B3-8B64-4D983F625689}" dt="2021-02-02T17:18:55.331" v="328" actId="11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B32ABB6-36DE-46B3-8B64-4D983F625689}" dt="2021-02-02T17:14:32.509" v="297" actId="1076"/>
          <ac:picMkLst>
            <pc:docMk/>
            <pc:sldMk cId="3700814585" sldId="260"/>
            <ac:picMk id="5" creationId="{BC24FFC1-8558-46BC-8CBE-7FAB6101B5F0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8:37.994" v="325" actId="5793"/>
        <pc:sldMkLst>
          <pc:docMk/>
          <pc:sldMk cId="1800506115" sldId="261"/>
        </pc:sldMkLst>
        <pc:spChg chg="mod">
          <ac:chgData name="Jenefer Silva Monteiro" userId="bb9653d8-75ff-41bd-8c0e-aae66cfce529" providerId="ADAL" clId="{AB32ABB6-36DE-46B3-8B64-4D983F625689}" dt="2021-02-02T17:18:37.994" v="325" actId="5793"/>
          <ac:spMkLst>
            <pc:docMk/>
            <pc:sldMk cId="1800506115" sldId="261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17:40.435" v="322" actId="11"/>
        <pc:sldMkLst>
          <pc:docMk/>
          <pc:sldMk cId="2935947136" sldId="262"/>
        </pc:sldMkLst>
        <pc:spChg chg="mod">
          <ac:chgData name="Jenefer Silva Monteiro" userId="bb9653d8-75ff-41bd-8c0e-aae66cfce529" providerId="ADAL" clId="{AB32ABB6-36DE-46B3-8B64-4D983F625689}" dt="2021-02-02T17:17:40.435" v="322" actId="11"/>
          <ac:spMkLst>
            <pc:docMk/>
            <pc:sldMk cId="2935947136" sldId="262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22:26.840" v="334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AB32ABB6-36DE-46B3-8B64-4D983F625689}" dt="2021-02-02T17:22:26.840" v="334" actId="11"/>
          <ac:spMkLst>
            <pc:docMk/>
            <pc:sldMk cId="592238389" sldId="263"/>
            <ac:spMk id="3" creationId="{78C3FACC-E342-4A6A-9E04-61E1CF41E0EF}"/>
          </ac:spMkLst>
        </pc:spChg>
      </pc:sldChg>
      <pc:sldChg chg="addSp delSp modSp add mod">
        <pc:chgData name="Jenefer Silva Monteiro" userId="bb9653d8-75ff-41bd-8c0e-aae66cfce529" providerId="ADAL" clId="{AB32ABB6-36DE-46B3-8B64-4D983F625689}" dt="2021-02-02T17:41:13.394" v="426" actId="478"/>
        <pc:sldMkLst>
          <pc:docMk/>
          <pc:sldMk cId="2338933098" sldId="264"/>
        </pc:sldMkLst>
        <pc:spChg chg="del mod">
          <ac:chgData name="Jenefer Silva Monteiro" userId="bb9653d8-75ff-41bd-8c0e-aae66cfce529" providerId="ADAL" clId="{AB32ABB6-36DE-46B3-8B64-4D983F625689}" dt="2021-02-02T17:23:01.802" v="336" actId="478"/>
          <ac:spMkLst>
            <pc:docMk/>
            <pc:sldMk cId="2338933098" sldId="264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AB32ABB6-36DE-46B3-8B64-4D983F625689}" dt="2021-02-02T17:23:05.770" v="337"/>
          <ac:spMkLst>
            <pc:docMk/>
            <pc:sldMk cId="2338933098" sldId="264"/>
            <ac:spMk id="4" creationId="{FB5148DF-8674-43BA-A61F-BDEBB1BF2909}"/>
          </ac:spMkLst>
        </pc:spChg>
        <pc:spChg chg="add mod">
          <ac:chgData name="Jenefer Silva Monteiro" userId="bb9653d8-75ff-41bd-8c0e-aae66cfce529" providerId="ADAL" clId="{AB32ABB6-36DE-46B3-8B64-4D983F625689}" dt="2021-02-02T17:29:07.337" v="380" actId="207"/>
          <ac:spMkLst>
            <pc:docMk/>
            <pc:sldMk cId="2338933098" sldId="264"/>
            <ac:spMk id="5" creationId="{F70DD545-1836-4996-A112-BE34A73DD593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6" creationId="{8988FDFB-DEC2-44B7-9C57-59642FADEE3F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7" creationId="{7C7146CF-3CBE-4BB6-9B5C-199B83267ECD}"/>
          </ac:spMkLst>
        </pc:spChg>
        <pc:spChg chg="add del mod">
          <ac:chgData name="Jenefer Silva Monteiro" userId="bb9653d8-75ff-41bd-8c0e-aae66cfce529" providerId="ADAL" clId="{AB32ABB6-36DE-46B3-8B64-4D983F625689}" dt="2021-02-02T17:26:28.774" v="357"/>
          <ac:spMkLst>
            <pc:docMk/>
            <pc:sldMk cId="2338933098" sldId="264"/>
            <ac:spMk id="8" creationId="{C7FA927E-74CE-4E30-AD11-933119DD5706}"/>
          </ac:spMkLst>
        </pc:spChg>
        <pc:spChg chg="add mod">
          <ac:chgData name="Jenefer Silva Monteiro" userId="bb9653d8-75ff-41bd-8c0e-aae66cfce529" providerId="ADAL" clId="{AB32ABB6-36DE-46B3-8B64-4D983F625689}" dt="2021-02-02T17:37:57.135" v="394" actId="1076"/>
          <ac:spMkLst>
            <pc:docMk/>
            <pc:sldMk cId="2338933098" sldId="264"/>
            <ac:spMk id="9" creationId="{0607D1B6-1770-48A9-A4A2-DBFE36EA292D}"/>
          </ac:spMkLst>
        </pc:spChg>
        <pc:picChg chg="add del mod">
          <ac:chgData name="Jenefer Silva Monteiro" userId="bb9653d8-75ff-41bd-8c0e-aae66cfce529" providerId="ADAL" clId="{AB32ABB6-36DE-46B3-8B64-4D983F625689}" dt="2021-02-02T17:41:13.394" v="426" actId="478"/>
          <ac:picMkLst>
            <pc:docMk/>
            <pc:sldMk cId="2338933098" sldId="264"/>
            <ac:picMk id="10" creationId="{E94CDAE4-3C89-4D77-9068-9E6559A3C0FD}"/>
          </ac:picMkLst>
        </pc:picChg>
      </pc:sldChg>
      <pc:sldChg chg="addSp delSp modSp add mod">
        <pc:chgData name="Jenefer Silva Monteiro" userId="bb9653d8-75ff-41bd-8c0e-aae66cfce529" providerId="ADAL" clId="{AB32ABB6-36DE-46B3-8B64-4D983F625689}" dt="2021-02-02T18:22:38.456" v="663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AB32ABB6-36DE-46B3-8B64-4D983F625689}" dt="2021-02-02T17:41:31.394" v="430" actId="478"/>
          <ac:spMkLst>
            <pc:docMk/>
            <pc:sldMk cId="423446692" sldId="265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AB32ABB6-36DE-46B3-8B64-4D983F625689}" dt="2021-02-02T17:52:32.623" v="485" actId="1076"/>
          <ac:spMkLst>
            <pc:docMk/>
            <pc:sldMk cId="423446692" sldId="265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7:41:34.237" v="431" actId="478"/>
          <ac:spMkLst>
            <pc:docMk/>
            <pc:sldMk cId="423446692" sldId="265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7:41:35.985" v="432" actId="478"/>
          <ac:spMkLst>
            <pc:docMk/>
            <pc:sldMk cId="423446692" sldId="265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7:41:37.929" v="433" actId="478"/>
          <ac:spMkLst>
            <pc:docMk/>
            <pc:sldMk cId="423446692" sldId="265"/>
            <ac:spMk id="9" creationId="{0607D1B6-1770-48A9-A4A2-DBFE36EA292D}"/>
          </ac:spMkLst>
        </pc:spChg>
        <pc:spChg chg="mod">
          <ac:chgData name="Jenefer Silva Monteiro" userId="bb9653d8-75ff-41bd-8c0e-aae66cfce529" providerId="ADAL" clId="{AB32ABB6-36DE-46B3-8B64-4D983F625689}" dt="2021-02-02T18:15:49.637" v="612" actId="208"/>
          <ac:spMkLst>
            <pc:docMk/>
            <pc:sldMk cId="423446692" sldId="265"/>
            <ac:spMk id="10" creationId="{2747295A-D6D4-4764-9F62-D247541571BE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13" creationId="{3EBFFE2E-7D12-4C31-9954-D2640F9AE916}"/>
          </ac:spMkLst>
        </pc:spChg>
        <pc:spChg chg="mod">
          <ac:chgData name="Jenefer Silva Monteiro" userId="bb9653d8-75ff-41bd-8c0e-aae66cfce529" providerId="ADAL" clId="{AB32ABB6-36DE-46B3-8B64-4D983F625689}" dt="2021-02-02T18:19:31.051" v="637" actId="1076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AB32ABB6-36DE-46B3-8B64-4D983F625689}" dt="2021-02-02T18:12:22.869" v="594" actId="1035"/>
          <ac:spMkLst>
            <pc:docMk/>
            <pc:sldMk cId="423446692" sldId="265"/>
            <ac:spMk id="15" creationId="{7CDEFF73-76E6-4651-9B96-515193856DA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6" creationId="{D3321539-72C4-42A3-B1CE-3F628741C4B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7" creationId="{C05E84D2-8FB6-4533-8609-2BDAC0097E0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8" creationId="{63CA8BEC-540A-46E5-A946-369B199EECB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9" creationId="{7B97599A-244C-4B81-9A46-1FACDA161D07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0" creationId="{96411B63-0091-44BA-BFD7-BF1A696DBE19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1" creationId="{3063A373-6329-4F8D-891B-B75D772153FB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2" creationId="{8063C6D8-89BC-493B-B7E0-0CEAA3FD96E0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3" creationId="{946FF03D-64F2-404D-972A-09752D16F166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4" creationId="{D8A82C14-776A-49DD-A3AA-AA31CD5E0421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5" creationId="{DDA9CCAD-2F71-44B5-87E4-758A7B20737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6" creationId="{63C6A8B1-35DA-4DA1-9F01-32A11C8D990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7" creationId="{20410B09-57BF-4DC5-AB4B-56DD52FC2110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8" creationId="{9AA2B2F1-D026-491F-B5DC-C6028369A5BC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9" creationId="{E54720DF-B01A-4AC3-AFFD-D3C3A3639594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0" creationId="{88397CCC-6A86-4334-8281-28BDFBC60A6E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1" creationId="{E126805D-1107-4429-B00C-8E7259E88BD8}"/>
          </ac:spMkLst>
        </pc:spChg>
        <pc:spChg chg="mod">
          <ac:chgData name="Jenefer Silva Monteiro" userId="bb9653d8-75ff-41bd-8c0e-aae66cfce529" providerId="ADAL" clId="{AB32ABB6-36DE-46B3-8B64-4D983F625689}" dt="2021-02-02T18:21:32.179" v="653" actId="14100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4" creationId="{9851B6F1-B02E-42C3-9A79-FA573DAD9AED}"/>
          </ac:spMkLst>
        </pc:spChg>
        <pc:spChg chg="mod">
          <ac:chgData name="Jenefer Silva Monteiro" userId="bb9653d8-75ff-41bd-8c0e-aae66cfce529" providerId="ADAL" clId="{AB32ABB6-36DE-46B3-8B64-4D983F625689}" dt="2021-02-02T17:55:51.263" v="540" actId="1037"/>
          <ac:spMkLst>
            <pc:docMk/>
            <pc:sldMk cId="423446692" sldId="265"/>
            <ac:spMk id="35" creationId="{241588A2-44F6-4A8D-9EEA-B7240A747C1D}"/>
          </ac:spMkLst>
        </pc:spChg>
        <pc:spChg chg="mod">
          <ac:chgData name="Jenefer Silva Monteiro" userId="bb9653d8-75ff-41bd-8c0e-aae66cfce529" providerId="ADAL" clId="{AB32ABB6-36DE-46B3-8B64-4D983F625689}" dt="2021-02-02T17:58:37.745" v="549" actId="1036"/>
          <ac:spMkLst>
            <pc:docMk/>
            <pc:sldMk cId="423446692" sldId="265"/>
            <ac:spMk id="36" creationId="{F60B2F0F-2EAB-49EC-8859-B4A193C9AC7F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7" creationId="{97FA6143-9C6D-4AF1-B15D-234C566D17A4}"/>
          </ac:spMkLst>
        </pc:spChg>
        <pc:spChg chg="mod">
          <ac:chgData name="Jenefer Silva Monteiro" userId="bb9653d8-75ff-41bd-8c0e-aae66cfce529" providerId="ADAL" clId="{AB32ABB6-36DE-46B3-8B64-4D983F625689}" dt="2021-02-02T17:58:55.817" v="551" actId="1037"/>
          <ac:spMkLst>
            <pc:docMk/>
            <pc:sldMk cId="423446692" sldId="265"/>
            <ac:spMk id="38" creationId="{CED67FB0-28CA-45E5-82C8-450AD201907F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39" creationId="{A3BCE8BE-984C-4029-811E-FD9DFA583080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0" creationId="{F8E6E54C-B94B-49C7-B71E-5A6499112E8E}"/>
          </ac:spMkLst>
        </pc:spChg>
        <pc:spChg chg="mod">
          <ac:chgData name="Jenefer Silva Monteiro" userId="bb9653d8-75ff-41bd-8c0e-aae66cfce529" providerId="ADAL" clId="{AB32ABB6-36DE-46B3-8B64-4D983F625689}" dt="2021-02-02T18:07:00.095" v="571" actId="1037"/>
          <ac:spMkLst>
            <pc:docMk/>
            <pc:sldMk cId="423446692" sldId="265"/>
            <ac:spMk id="41" creationId="{F5D1BA1C-E3D2-487A-952A-E0E11EA94E19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42" creationId="{41649311-C6CA-4002-8BA4-5568A34C1851}"/>
          </ac:spMkLst>
        </pc:spChg>
        <pc:spChg chg="mod">
          <ac:chgData name="Jenefer Silva Monteiro" userId="bb9653d8-75ff-41bd-8c0e-aae66cfce529" providerId="ADAL" clId="{AB32ABB6-36DE-46B3-8B64-4D983F625689}" dt="2021-02-02T18:14:24.047" v="602" actId="1036"/>
          <ac:spMkLst>
            <pc:docMk/>
            <pc:sldMk cId="423446692" sldId="265"/>
            <ac:spMk id="43" creationId="{99F718F9-7AB7-42D2-8AD3-EA5FF6992E7F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4" creationId="{E5D2F487-A0F4-4A02-A270-894EE9483AE7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7" creationId="{4758351A-51A2-4ADA-AF81-AE7D75414EF5}"/>
          </ac:spMkLst>
        </pc:spChg>
        <pc:spChg chg="mod">
          <ac:chgData name="Jenefer Silva Monteiro" userId="bb9653d8-75ff-41bd-8c0e-aae66cfce529" providerId="ADAL" clId="{AB32ABB6-36DE-46B3-8B64-4D983F625689}" dt="2021-02-02T17:54:00.345" v="525" actId="6549"/>
          <ac:spMkLst>
            <pc:docMk/>
            <pc:sldMk cId="423446692" sldId="265"/>
            <ac:spMk id="48" creationId="{19011E71-3217-4802-BADA-72599EC97C43}"/>
          </ac:spMkLst>
        </pc:spChg>
        <pc:spChg chg="mod">
          <ac:chgData name="Jenefer Silva Monteiro" userId="bb9653d8-75ff-41bd-8c0e-aae66cfce529" providerId="ADAL" clId="{AB32ABB6-36DE-46B3-8B64-4D983F625689}" dt="2021-02-02T18:19:36.913" v="638" actId="1037"/>
          <ac:spMkLst>
            <pc:docMk/>
            <pc:sldMk cId="423446692" sldId="265"/>
            <ac:spMk id="49" creationId="{BC4B611F-8972-4131-8D7B-3143263D0C16}"/>
          </ac:spMkLst>
        </pc:spChg>
        <pc:spChg chg="mod">
          <ac:chgData name="Jenefer Silva Monteiro" userId="bb9653d8-75ff-41bd-8c0e-aae66cfce529" providerId="ADAL" clId="{AB32ABB6-36DE-46B3-8B64-4D983F625689}" dt="2021-02-02T18:00:02.065" v="557" actId="1035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3" creationId="{28823076-2A48-4E3C-917A-1D61CABBF7F8}"/>
          </ac:spMkLst>
        </pc:spChg>
        <pc:spChg chg="mod">
          <ac:chgData name="Jenefer Silva Monteiro" userId="bb9653d8-75ff-41bd-8c0e-aae66cfce529" providerId="ADAL" clId="{AB32ABB6-36DE-46B3-8B64-4D983F625689}" dt="2021-02-02T18:06:51.819" v="570" actId="1037"/>
          <ac:spMkLst>
            <pc:docMk/>
            <pc:sldMk cId="423446692" sldId="265"/>
            <ac:spMk id="54" creationId="{E9A25A16-39F3-470B-B121-1CB562EAFCD3}"/>
          </ac:spMkLst>
        </pc:spChg>
        <pc:spChg chg="mod">
          <ac:chgData name="Jenefer Silva Monteiro" userId="bb9653d8-75ff-41bd-8c0e-aae66cfce529" providerId="ADAL" clId="{AB32ABB6-36DE-46B3-8B64-4D983F625689}" dt="2021-02-02T18:13:56.331" v="598" actId="1076"/>
          <ac:spMkLst>
            <pc:docMk/>
            <pc:sldMk cId="423446692" sldId="265"/>
            <ac:spMk id="55" creationId="{EF982448-45AF-40C2-AEB1-BADC222D7F20}"/>
          </ac:spMkLst>
        </pc:spChg>
        <pc:spChg chg="mod">
          <ac:chgData name="Jenefer Silva Monteiro" userId="bb9653d8-75ff-41bd-8c0e-aae66cfce529" providerId="ADAL" clId="{AB32ABB6-36DE-46B3-8B64-4D983F625689}" dt="2021-02-02T18:13:44.305" v="597" actId="1035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AB32ABB6-36DE-46B3-8B64-4D983F625689}" dt="2021-02-02T18:12:14.479" v="593" actId="1037"/>
          <ac:spMkLst>
            <pc:docMk/>
            <pc:sldMk cId="423446692" sldId="265"/>
            <ac:spMk id="57" creationId="{88150B3C-D11D-49E8-8C3C-57A360E4115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58" creationId="{01ADF7D4-37D1-45A7-A6F9-2A96D242C342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9" creationId="{70505BB8-7544-4063-A828-83A27A71FA3D}"/>
          </ac:spMkLst>
        </pc:spChg>
        <pc:spChg chg="mod">
          <ac:chgData name="Jenefer Silva Monteiro" userId="bb9653d8-75ff-41bd-8c0e-aae66cfce529" providerId="ADAL" clId="{AB32ABB6-36DE-46B3-8B64-4D983F625689}" dt="2021-02-02T18:06:43.576" v="568" actId="1037"/>
          <ac:spMkLst>
            <pc:docMk/>
            <pc:sldMk cId="423446692" sldId="265"/>
            <ac:spMk id="60" creationId="{56A7FBA5-9152-453D-A18E-71448C2715C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1" creationId="{1BA9BEDE-43E1-4BE0-99F1-03314B115201}"/>
          </ac:spMkLst>
        </pc:spChg>
        <pc:spChg chg="del mod">
          <ac:chgData name="Jenefer Silva Monteiro" userId="bb9653d8-75ff-41bd-8c0e-aae66cfce529" providerId="ADAL" clId="{AB32ABB6-36DE-46B3-8B64-4D983F625689}" dt="2021-02-02T17:52:11.481" v="481" actId="478"/>
          <ac:spMkLst>
            <pc:docMk/>
            <pc:sldMk cId="423446692" sldId="265"/>
            <ac:spMk id="62" creationId="{33462A15-2906-4144-810C-A2EBDB1BFB6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AB32ABB6-36DE-46B3-8B64-4D983F625689}" dt="2021-02-02T18:22:02.058" v="658" actId="14100"/>
          <ac:spMkLst>
            <pc:docMk/>
            <pc:sldMk cId="423446692" sldId="265"/>
            <ac:spMk id="64" creationId="{8AC69619-72FB-48AC-8774-F6E94022A04E}"/>
          </ac:spMkLst>
        </pc:spChg>
        <pc:spChg chg="mod">
          <ac:chgData name="Jenefer Silva Monteiro" userId="bb9653d8-75ff-41bd-8c0e-aae66cfce529" providerId="ADAL" clId="{AB32ABB6-36DE-46B3-8B64-4D983F625689}" dt="2021-02-02T18:11:46.472" v="591" actId="1037"/>
          <ac:spMkLst>
            <pc:docMk/>
            <pc:sldMk cId="423446692" sldId="265"/>
            <ac:spMk id="65" creationId="{B9D3D756-1445-457C-9BB9-7E62D0609FA1}"/>
          </ac:spMkLst>
        </pc:spChg>
        <pc:spChg chg="mod">
          <ac:chgData name="Jenefer Silva Monteiro" userId="bb9653d8-75ff-41bd-8c0e-aae66cfce529" providerId="ADAL" clId="{AB32ABB6-36DE-46B3-8B64-4D983F625689}" dt="2021-02-02T18:11:08.412" v="586" actId="1035"/>
          <ac:spMkLst>
            <pc:docMk/>
            <pc:sldMk cId="423446692" sldId="265"/>
            <ac:spMk id="66" creationId="{D608C8B8-2D37-41A2-9D30-9A4E4E761CEB}"/>
          </ac:spMkLst>
        </pc:spChg>
        <pc:spChg chg="mod">
          <ac:chgData name="Jenefer Silva Monteiro" userId="bb9653d8-75ff-41bd-8c0e-aae66cfce529" providerId="ADAL" clId="{AB32ABB6-36DE-46B3-8B64-4D983F625689}" dt="2021-02-02T18:20:01.868" v="640" actId="1076"/>
          <ac:spMkLst>
            <pc:docMk/>
            <pc:sldMk cId="423446692" sldId="265"/>
            <ac:spMk id="67" creationId="{185E5279-25CE-4CC3-A94C-9B65C74C127E}"/>
          </ac:spMkLst>
        </pc:spChg>
        <pc:spChg chg="mod">
          <ac:chgData name="Jenefer Silva Monteiro" userId="bb9653d8-75ff-41bd-8c0e-aae66cfce529" providerId="ADAL" clId="{AB32ABB6-36DE-46B3-8B64-4D983F625689}" dt="2021-02-02T18:21:37.546" v="654" actId="14100"/>
          <ac:spMkLst>
            <pc:docMk/>
            <pc:sldMk cId="423446692" sldId="265"/>
            <ac:spMk id="68" creationId="{51F76F12-2B42-4988-BB32-4E977B8D2CA7}"/>
          </ac:spMkLst>
        </pc:spChg>
        <pc:spChg chg="mod">
          <ac:chgData name="Jenefer Silva Monteiro" userId="bb9653d8-75ff-41bd-8c0e-aae66cfce529" providerId="ADAL" clId="{AB32ABB6-36DE-46B3-8B64-4D983F625689}" dt="2021-02-02T18:21:54.356" v="657" actId="14100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AB32ABB6-36DE-46B3-8B64-4D983F625689}" dt="2021-02-02T18:10:51.688" v="582" actId="1036"/>
          <ac:spMkLst>
            <pc:docMk/>
            <pc:sldMk cId="423446692" sldId="265"/>
            <ac:spMk id="70" creationId="{F6C03AF9-3085-4F25-8AA1-88061B8FD4F7}"/>
          </ac:spMkLst>
        </pc:spChg>
        <pc:spChg chg="mod">
          <ac:chgData name="Jenefer Silva Monteiro" userId="bb9653d8-75ff-41bd-8c0e-aae66cfce529" providerId="ADAL" clId="{AB32ABB6-36DE-46B3-8B64-4D983F625689}" dt="2021-02-02T18:08:02.838" v="575" actId="1038"/>
          <ac:spMkLst>
            <pc:docMk/>
            <pc:sldMk cId="423446692" sldId="265"/>
            <ac:spMk id="71" creationId="{D76D7F68-2F20-41E1-9520-19EB315AF78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72" creationId="{C8983CE2-0C16-4709-904F-360553480D30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3" creationId="{B4116ACA-DA03-47E5-ADE4-E0A43C7331FF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4" creationId="{98409555-B6D8-4111-B13A-44BA06012CB4}"/>
          </ac:spMkLst>
        </pc:spChg>
        <pc:spChg chg="mod">
          <ac:chgData name="Jenefer Silva Monteiro" userId="bb9653d8-75ff-41bd-8c0e-aae66cfce529" providerId="ADAL" clId="{AB32ABB6-36DE-46B3-8B64-4D983F625689}" dt="2021-02-02T17:56:12.617" v="544" actId="1035"/>
          <ac:spMkLst>
            <pc:docMk/>
            <pc:sldMk cId="423446692" sldId="265"/>
            <ac:spMk id="75" creationId="{0CB5156A-EE5D-484E-B7BA-40964C9B4712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6" creationId="{95B1E93F-1C89-41C0-BC4E-CE93D9048F8D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7" creationId="{125552CC-380C-4382-A5AF-8CC7FB550DAB}"/>
          </ac:spMkLst>
        </pc:spChg>
        <pc:spChg chg="mod">
          <ac:chgData name="Jenefer Silva Monteiro" userId="bb9653d8-75ff-41bd-8c0e-aae66cfce529" providerId="ADAL" clId="{AB32ABB6-36DE-46B3-8B64-4D983F625689}" dt="2021-02-02T17:52:58.066" v="493" actId="103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AB32ABB6-36DE-46B3-8B64-4D983F625689}" dt="2021-02-02T17:53:13.531" v="502" actId="1036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AB32ABB6-36DE-46B3-8B64-4D983F625689}" dt="2021-02-02T17:53:28.129" v="509" actId="1036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AB32ABB6-36DE-46B3-8B64-4D983F625689}" dt="2021-02-02T17:53:43.015" v="515" actId="1036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AB32ABB6-36DE-46B3-8B64-4D983F625689}" dt="2021-02-02T17:53:53.311" v="524" actId="1036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AB32ABB6-36DE-46B3-8B64-4D983F625689}" dt="2021-02-02T17:54:16.489" v="536" actId="103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AB32ABB6-36DE-46B3-8B64-4D983F625689}" dt="2021-02-02T17:57:04.064" v="547" actId="208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AB32ABB6-36DE-46B3-8B64-4D983F625689}" dt="2021-02-02T17:52:15.932" v="482" actId="478"/>
          <ac:spMkLst>
            <pc:docMk/>
            <pc:sldMk cId="423446692" sldId="265"/>
            <ac:spMk id="85" creationId="{E40BFF3F-D34E-4CDB-A470-6FFBC54BCEA2}"/>
          </ac:spMkLst>
        </pc:spChg>
        <pc:spChg chg="mod">
          <ac:chgData name="Jenefer Silva Monteiro" userId="bb9653d8-75ff-41bd-8c0e-aae66cfce529" providerId="ADAL" clId="{AB32ABB6-36DE-46B3-8B64-4D983F625689}" dt="2021-02-02T18:00:56.778" v="562" actId="208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AB32ABB6-36DE-46B3-8B64-4D983F625689}" dt="2021-02-02T18:08:34.445" v="579" actId="208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AB32ABB6-36DE-46B3-8B64-4D983F625689}" dt="2021-02-02T18:15:16.090" v="607" actId="208"/>
          <ac:spMkLst>
            <pc:docMk/>
            <pc:sldMk cId="423446692" sldId="265"/>
            <ac:spMk id="88" creationId="{427B131E-A29C-4598-B320-BDD1605DBCD1}"/>
          </ac:spMkLst>
        </pc:spChg>
        <pc:spChg chg="add mod">
          <ac:chgData name="Jenefer Silva Monteiro" userId="bb9653d8-75ff-41bd-8c0e-aae66cfce529" providerId="ADAL" clId="{AB32ABB6-36DE-46B3-8B64-4D983F625689}" dt="2021-02-02T18:20:22.649" v="645" actId="1037"/>
          <ac:spMkLst>
            <pc:docMk/>
            <pc:sldMk cId="423446692" sldId="265"/>
            <ac:spMk id="89" creationId="{F2C6EF4B-5FEE-440F-A0FE-D6B6C4277B69}"/>
          </ac:spMkLst>
        </pc:spChg>
        <pc:spChg chg="add mod">
          <ac:chgData name="Jenefer Silva Monteiro" userId="bb9653d8-75ff-41bd-8c0e-aae66cfce529" providerId="ADAL" clId="{AB32ABB6-36DE-46B3-8B64-4D983F625689}" dt="2021-02-02T18:20:39.091" v="647" actId="1076"/>
          <ac:spMkLst>
            <pc:docMk/>
            <pc:sldMk cId="423446692" sldId="265"/>
            <ac:spMk id="90" creationId="{394C16C4-B965-4A62-A3F0-DFCB7378F3B3}"/>
          </ac:spMkLst>
        </pc:spChg>
        <pc:spChg chg="add mod">
          <ac:chgData name="Jenefer Silva Monteiro" userId="bb9653d8-75ff-41bd-8c0e-aae66cfce529" providerId="ADAL" clId="{AB32ABB6-36DE-46B3-8B64-4D983F625689}" dt="2021-02-02T18:20:46.244" v="649" actId="1076"/>
          <ac:spMkLst>
            <pc:docMk/>
            <pc:sldMk cId="423446692" sldId="265"/>
            <ac:spMk id="91" creationId="{3EC3AA82-B9EC-44A2-8934-7BD1DE38E212}"/>
          </ac:spMkLst>
        </pc:spChg>
        <pc:spChg chg="add mod">
          <ac:chgData name="Jenefer Silva Monteiro" userId="bb9653d8-75ff-41bd-8c0e-aae66cfce529" providerId="ADAL" clId="{AB32ABB6-36DE-46B3-8B64-4D983F625689}" dt="2021-02-02T18:22:38.456" v="663" actId="20577"/>
          <ac:spMkLst>
            <pc:docMk/>
            <pc:sldMk cId="423446692" sldId="265"/>
            <ac:spMk id="92" creationId="{586B87C2-55D2-429C-861E-66D91AB81A60}"/>
          </ac:spMkLst>
        </pc:spChg>
        <pc:grpChg chg="add mod">
          <ac:chgData name="Jenefer Silva Monteiro" userId="bb9653d8-75ff-41bd-8c0e-aae66cfce529" providerId="ADAL" clId="{AB32ABB6-36DE-46B3-8B64-4D983F625689}" dt="2021-02-02T18:20:09.836" v="641" actId="1076"/>
          <ac:grpSpMkLst>
            <pc:docMk/>
            <pc:sldMk cId="423446692" sldId="265"/>
            <ac:grpSpMk id="8" creationId="{75EECF9B-92AB-487D-9B44-7C1D1C7FB7A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1" creationId="{7CF18265-F08E-409B-9FD4-EE5BDF59AA7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2" creationId="{E9D10343-49B2-47E2-A01B-05D70B33E2F3}"/>
          </ac:grpSpMkLst>
        </pc:grpChg>
        <pc:picChg chg="mod">
          <ac:chgData name="Jenefer Silva Monteiro" userId="bb9653d8-75ff-41bd-8c0e-aae66cfce529" providerId="ADAL" clId="{AB32ABB6-36DE-46B3-8B64-4D983F625689}" dt="2021-02-02T18:10:53.387" v="583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delSp modSp add mod ord">
        <pc:chgData name="Jenefer Silva Monteiro" userId="bb9653d8-75ff-41bd-8c0e-aae66cfce529" providerId="ADAL" clId="{AB32ABB6-36DE-46B3-8B64-4D983F625689}" dt="2021-02-02T18:25:11.955" v="709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AB32ABB6-36DE-46B3-8B64-4D983F625689}" dt="2021-02-02T18:25:11.955" v="709" actId="20577"/>
          <ac:spMkLst>
            <pc:docMk/>
            <pc:sldMk cId="3394010896" sldId="266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9" creationId="{0607D1B6-1770-48A9-A4A2-DBFE36EA292D}"/>
          </ac:spMkLst>
        </pc:spChg>
      </pc:sldChg>
    </pc:docChg>
  </pc:docChgLst>
  <pc:docChgLst>
    <pc:chgData name="Jenefer Silva Monteiro" userId="bb9653d8-75ff-41bd-8c0e-aae66cfce529" providerId="ADAL" clId="{ACF65067-D99B-47F8-BC6A-60B71D2EAEE4}"/>
    <pc:docChg chg="undo redo custSel addSld delSld modSld">
      <pc:chgData name="Jenefer Silva Monteiro" userId="bb9653d8-75ff-41bd-8c0e-aae66cfce529" providerId="ADAL" clId="{ACF65067-D99B-47F8-BC6A-60B71D2EAEE4}" dt="2021-02-04T18:48:14.961" v="389" actId="1076"/>
      <pc:docMkLst>
        <pc:docMk/>
      </pc:docMkLst>
      <pc:sldChg chg="modSp mod">
        <pc:chgData name="Jenefer Silva Monteiro" userId="bb9653d8-75ff-41bd-8c0e-aae66cfce529" providerId="ADAL" clId="{ACF65067-D99B-47F8-BC6A-60B71D2EAEE4}" dt="2021-02-04T17:25:08.636" v="48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ACF65067-D99B-47F8-BC6A-60B71D2EAEE4}" dt="2021-02-04T17:25:08.636" v="48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14:51.571" v="15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CF65067-D99B-47F8-BC6A-60B71D2EAEE4}" dt="2021-02-04T17:14:49.922" v="14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ACF65067-D99B-47F8-BC6A-60B71D2EAEE4}" dt="2021-02-04T17:14:35.673" v="0" actId="20577"/>
          <ac:spMkLst>
            <pc:docMk/>
            <pc:sldMk cId="1836062072" sldId="258"/>
            <ac:spMk id="11" creationId="{EB2E4B96-223B-4B6B-A5BB-5BEEA5AFBC59}"/>
          </ac:spMkLst>
        </pc:spChg>
        <pc:picChg chg="mod">
          <ac:chgData name="Jenefer Silva Monteiro" userId="bb9653d8-75ff-41bd-8c0e-aae66cfce529" providerId="ADAL" clId="{ACF65067-D99B-47F8-BC6A-60B71D2EAEE4}" dt="2021-02-04T17:14:51.571" v="15" actId="1076"/>
          <ac:picMkLst>
            <pc:docMk/>
            <pc:sldMk cId="1836062072" sldId="258"/>
            <ac:picMk id="3" creationId="{48A433D0-BD13-4A34-A300-3010B213C07F}"/>
          </ac:picMkLst>
        </pc:picChg>
      </pc:sldChg>
      <pc:sldChg chg="addSp delSp modSp mod">
        <pc:chgData name="Jenefer Silva Monteiro" userId="bb9653d8-75ff-41bd-8c0e-aae66cfce529" providerId="ADAL" clId="{ACF65067-D99B-47F8-BC6A-60B71D2EAEE4}" dt="2021-02-04T17:23:19.431" v="30" actId="478"/>
        <pc:sldMkLst>
          <pc:docMk/>
          <pc:sldMk cId="1282345958" sldId="259"/>
        </pc:sldMkLst>
        <pc:spChg chg="add del">
          <ac:chgData name="Jenefer Silva Monteiro" userId="bb9653d8-75ff-41bd-8c0e-aae66cfce529" providerId="ADAL" clId="{ACF65067-D99B-47F8-BC6A-60B71D2EAEE4}" dt="2021-02-04T17:22:08.848" v="24" actId="11529"/>
          <ac:spMkLst>
            <pc:docMk/>
            <pc:sldMk cId="1282345958" sldId="259"/>
            <ac:spMk id="2" creationId="{434FFC65-6203-4861-9CEF-D2E0A33BC2C3}"/>
          </ac:spMkLst>
        </pc:spChg>
        <pc:spChg chg="add del">
          <ac:chgData name="Jenefer Silva Monteiro" userId="bb9653d8-75ff-41bd-8c0e-aae66cfce529" providerId="ADAL" clId="{ACF65067-D99B-47F8-BC6A-60B71D2EAEE4}" dt="2021-02-04T17:22:32.784" v="26" actId="478"/>
          <ac:spMkLst>
            <pc:docMk/>
            <pc:sldMk cId="1282345958" sldId="259"/>
            <ac:spMk id="3" creationId="{8FB6FA3A-B21B-4948-9A8B-FC84FC16F0B9}"/>
          </ac:spMkLst>
        </pc:spChg>
        <pc:spChg chg="add del">
          <ac:chgData name="Jenefer Silva Monteiro" userId="bb9653d8-75ff-41bd-8c0e-aae66cfce529" providerId="ADAL" clId="{ACF65067-D99B-47F8-BC6A-60B71D2EAEE4}" dt="2021-02-04T17:22:59.149" v="28" actId="478"/>
          <ac:spMkLst>
            <pc:docMk/>
            <pc:sldMk cId="1282345958" sldId="259"/>
            <ac:spMk id="4" creationId="{32110799-17FD-449A-8426-286219B13C54}"/>
          </ac:spMkLst>
        </pc:spChg>
        <pc:spChg chg="add del">
          <ac:chgData name="Jenefer Silva Monteiro" userId="bb9653d8-75ff-41bd-8c0e-aae66cfce529" providerId="ADAL" clId="{ACF65067-D99B-47F8-BC6A-60B71D2EAEE4}" dt="2021-02-04T17:23:19.431" v="30" actId="478"/>
          <ac:spMkLst>
            <pc:docMk/>
            <pc:sldMk cId="1282345958" sldId="259"/>
            <ac:spMk id="5" creationId="{DC564ECC-DF9E-448E-9A05-3FEC6961932F}"/>
          </ac:spMkLst>
        </pc:spChg>
        <pc:spChg chg="mod">
          <ac:chgData name="Jenefer Silva Monteiro" userId="bb9653d8-75ff-41bd-8c0e-aae66cfce529" providerId="ADAL" clId="{ACF65067-D99B-47F8-BC6A-60B71D2EAEE4}" dt="2021-02-04T17:21:30.016" v="22" actId="123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27:04.672" v="68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ACF65067-D99B-47F8-BC6A-60B71D2EAEE4}" dt="2021-02-04T17:27:04.672" v="68" actId="1076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CF65067-D99B-47F8-BC6A-60B71D2EAEE4}" dt="2021-02-04T17:25:44.444" v="53" actId="1076"/>
          <ac:picMkLst>
            <pc:docMk/>
            <pc:sldMk cId="3700814585" sldId="260"/>
            <ac:picMk id="4" creationId="{B2800C28-F6B8-4813-875C-205020DE68A3}"/>
          </ac:picMkLst>
        </pc:picChg>
      </pc:sldChg>
      <pc:sldChg chg="del">
        <pc:chgData name="Jenefer Silva Monteiro" userId="bb9653d8-75ff-41bd-8c0e-aae66cfce529" providerId="ADAL" clId="{ACF65067-D99B-47F8-BC6A-60B71D2EAEE4}" dt="2021-02-04T17:32:53.420" v="73" actId="47"/>
        <pc:sldMkLst>
          <pc:docMk/>
          <pc:sldMk cId="1800506115" sldId="261"/>
        </pc:sldMkLst>
      </pc:sldChg>
      <pc:sldChg chg="modSp mod">
        <pc:chgData name="Jenefer Silva Monteiro" userId="bb9653d8-75ff-41bd-8c0e-aae66cfce529" providerId="ADAL" clId="{ACF65067-D99B-47F8-BC6A-60B71D2EAEE4}" dt="2021-02-04T17:34:34.184" v="91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ACF65067-D99B-47F8-BC6A-60B71D2EAEE4}" dt="2021-02-04T17:34:34.184" v="91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ACF65067-D99B-47F8-BC6A-60B71D2EAEE4}" dt="2021-02-04T18:48:14.961" v="389" actId="1076"/>
        <pc:sldMkLst>
          <pc:docMk/>
          <pc:sldMk cId="3394010896" sldId="266"/>
        </pc:sldMkLst>
        <pc:spChg chg="mod">
          <ac:chgData name="Jenefer Silva Monteiro" userId="bb9653d8-75ff-41bd-8c0e-aae66cfce529" providerId="ADAL" clId="{ACF65067-D99B-47F8-BC6A-60B71D2EAEE4}" dt="2021-02-04T18:48:14.961" v="389" actId="1076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new mod">
        <pc:chgData name="Jenefer Silva Monteiro" userId="bb9653d8-75ff-41bd-8c0e-aae66cfce529" providerId="ADAL" clId="{ACF65067-D99B-47F8-BC6A-60B71D2EAEE4}" dt="2021-02-04T18:46:30.357" v="379" actId="29295"/>
        <pc:sldMkLst>
          <pc:docMk/>
          <pc:sldMk cId="2373974324" sldId="267"/>
        </pc:sldMkLst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" creationId="{4D72438D-042C-4219-8164-E7DC3B5E0A0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" creationId="{F00F47D6-5503-495D-B67B-930DBB1BA54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9" creationId="{25795993-BF93-4FB2-AFDB-3EE0D2BFE99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2" creationId="{821AD263-283D-4CE4-BBCF-ED596DCD18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3" creationId="{54617657-29CE-49D8-83CA-DA557CBBDF8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4" creationId="{849DE32E-7008-42C8-91B3-986A2C54302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5" creationId="{A67DF38E-E2EA-4951-9D09-396927F7C33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6" creationId="{357331C1-E962-4B4C-8CBE-E844E182F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7" creationId="{D1A461F6-0507-467A-8A9A-96BF9363C24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8" creationId="{98C4DE15-4919-4B4E-9CD0-715E152757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9" creationId="{84D6FB2E-68FA-43EF-BC59-1C1429D76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0" creationId="{85A2CBBF-ED01-40DE-8487-DB1F2D9E6C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1" creationId="{AE39168A-3AC3-4314-9DC0-EF9D4A598D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2" creationId="{343690B8-2DDD-42DF-842F-1E740BAAA5D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3" creationId="{FE0E0E0B-AE25-4148-93AF-5E3E21E9BA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4" creationId="{9FEA3CEC-A2AD-43F6-AA46-3C2E42671E1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5" creationId="{18714F06-F1C0-4DD7-94BB-1AF551E253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6" creationId="{33793566-6163-4901-860A-E04A06D21CE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7" creationId="{B85E08EC-0548-40B0-A51D-3FD022AEB5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8" creationId="{AFF95FFE-0840-4D95-BBB8-7610BB1F58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9" creationId="{AB0D2A6E-A502-4B1D-B3C3-D913881F024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0" creationId="{DD16901D-2370-4A5C-994E-5B9C0BBF298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1" creationId="{0B4660D7-D31E-4ADB-B2E1-FC5961B58CE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2" creationId="{90726D82-00FD-4BBC-9D72-CA708C0AA8D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3" creationId="{DC899494-D8E3-49BF-965F-51BD0B64B97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4" creationId="{4630E6C9-F7CC-44EE-8E96-09D0ABCD355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5" creationId="{37A1E29F-B020-4D28-8344-2016AE70C99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6" creationId="{DCD4C410-787D-402F-A754-DDEBFBA1EA38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7" creationId="{1A0BAFE4-D940-4C6E-8DFD-A6E970B1446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8" creationId="{E1DD43CE-21D4-469F-88B4-D6B78698FE6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9" creationId="{72F53257-A414-424E-9502-AC03AD62EE6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0" creationId="{7A187A06-AEBA-4D78-A798-EF1F9692D74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1" creationId="{B4CBD200-EE8C-446C-A7A1-15221CA276F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2" creationId="{C60E019A-560C-4AD6-9BB4-70F3D759211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3" creationId="{99E69F3E-C368-4B6C-9836-5A7658E2B05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4" creationId="{EC52809F-F4E8-46E6-9012-1D06836FB47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5" creationId="{04987DEB-46F2-4F60-8135-7853E586120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6" creationId="{D274FE17-E702-4E1D-BC66-4F8190F4E2B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7" creationId="{7E74FF23-D158-43C4-AEC7-03A392110D0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8" creationId="{07D45A58-CB0D-4A38-8F9A-8023B3BE2A3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9" creationId="{FC7CE2A5-3149-49CE-B352-05B8C9927A1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0" creationId="{720F0BC8-9727-443E-A71A-070272F1C9F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1" creationId="{2B8AA517-C680-4E6C-8CCE-112E3D1523E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2" creationId="{066FDEBA-7AE9-4C8E-A884-A4555A77F26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3" creationId="{78E9D363-99AC-4E20-BC2A-B0C83E09C8D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4" creationId="{29BDB9DF-951A-4848-B76B-72F558D172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5" creationId="{E56C8613-C1F5-4AD9-94F3-CC574CD7234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6" creationId="{F2750D17-FADA-4B89-9743-A8C765F6716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7" creationId="{CBDAE00A-74F6-42DE-A70A-F37E1FBEE3F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8" creationId="{AB2BBA37-2118-4744-AD36-E518F610DE6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9" creationId="{7F872814-B2C8-43AD-8A91-FF3389A7C98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0" creationId="{36BEBCCF-FD43-4C73-A09F-560DEDF1443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1" creationId="{B2143F65-0496-44A0-BDF6-9EEE36E8126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2" creationId="{DFC7B0C3-E6C8-44D0-8B5A-974FC8A762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3" creationId="{291EEBA2-C375-468E-92FB-73CD843CD12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4" creationId="{3BB926B1-3624-4ADF-A3A2-320AF264F37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5" creationId="{2116EC28-6551-44BA-9123-DA68F7B6F4C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6" creationId="{D0DE9330-6E22-4322-BE67-69B3F084CA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7" creationId="{B7CC0CEA-415C-42C7-A1D6-6B2BF610D0A1}"/>
          </ac:spMkLst>
        </pc:spChg>
        <pc:spChg chg="mod">
          <ac:chgData name="Jenefer Silva Monteiro" userId="bb9653d8-75ff-41bd-8c0e-aae66cfce529" providerId="ADAL" clId="{ACF65067-D99B-47F8-BC6A-60B71D2EAEE4}" dt="2021-02-04T18:41:18.369" v="366" actId="207"/>
          <ac:spMkLst>
            <pc:docMk/>
            <pc:sldMk cId="2373974324" sldId="267"/>
            <ac:spMk id="71" creationId="{860008CB-0956-42F4-875D-74AFD14250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4" creationId="{CFE8A80B-3315-47AA-8AF8-193D5195C86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5" creationId="{C2F9D97A-B7A2-4432-95CD-ABC0FAF057F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6" creationId="{93C24262-D282-436D-B64B-51F09F9F710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7" creationId="{4B15D160-C919-4C43-863C-2D687EC86AB9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8" creationId="{8153BB60-81F2-43BD-87EE-35B44DD9FC9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9" creationId="{00D1B30F-635C-4AEB-9795-CD945DEDA1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0" creationId="{CDC7FFC2-DEDF-4864-80F2-05BAD6AC408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1" creationId="{CB1A2990-4FCE-4C46-BE56-DC16F8AEFFD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2" creationId="{988B3D5A-EA07-4985-9E67-9373874F6E3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3" creationId="{1CBA3BD7-BE4D-4206-9A47-21C8440E3C2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4" creationId="{C89EF16C-BBBF-49C4-A5B8-BF1CBF53772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5" creationId="{1D90C73B-D032-4FC8-8FAE-DF1F4F8F3A4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6" creationId="{6CCEE3D3-2717-4585-AE92-4D7C034E3C1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7" creationId="{441F7FD4-56B7-465E-8FF6-A0F7EDC41DC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8" creationId="{2F519D80-E1A8-4DFB-8499-CF5247ED9A6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9" creationId="{370BE7FE-DCFE-42CD-AD17-0044F3D2614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0" creationId="{9FAD3BCF-CA1D-4AE5-9677-AF3EBB00C33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1" creationId="{8F57305C-12C3-4C2F-AE09-2AF4DFDF04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2" creationId="{40F04502-F8E7-4223-943D-9935EB859E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3" creationId="{F0B329CF-6F3C-4B16-91A4-9BAB207861C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4" creationId="{EB7F09B5-6638-484B-A556-027E0B437B8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5" creationId="{5890089E-83D2-49F1-8B83-9049D8BBE77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6" creationId="{D5EC1AD6-9ADF-4E19-9282-1447A943A88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7" creationId="{B722BA3C-6C6D-4BBA-8A53-A1E6F4C80AB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8" creationId="{CA591E0F-AF5C-4A4F-B720-EAA92C7AD4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9" creationId="{C213140A-7B7C-4759-9E0E-26F36CB057A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0" creationId="{AC7E6FEE-B233-4E7F-8A86-613BA90878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1" creationId="{46F322E6-3485-46D5-BB10-7BBD7CA090C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2" creationId="{23B305C2-D4E9-4A14-A7F2-1170931B55C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3" creationId="{01CA7CCA-A640-4028-9A22-925D64FCBF4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4" creationId="{2ADA87F4-A6D4-4BE1-9878-84D9D8B602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5" creationId="{3982DA9C-FD46-421B-BA6B-3A1E9A3780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6" creationId="{694EDA53-03F4-408A-88F3-D260B166505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7" creationId="{730607E1-8E3B-44AD-8EF8-2C79BA0E267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8" creationId="{B855AB59-F573-47C7-8404-F5BFE14FD4A0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9" creationId="{F323C6A5-BBFB-4EE3-9A0D-F2DED1664929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0" creationId="{32455FC9-D526-444C-A54F-D35059D627F7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1" creationId="{993A505C-32D1-4A99-8683-F9B8A2AB0312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2" creationId="{FBFC9E78-2740-4DE4-8A9C-9FA3DDC3D6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3" creationId="{BE455A68-B19F-4B16-BFBB-AFDEBACE54FA}"/>
          </ac:spMkLst>
        </pc:spChg>
        <pc:spChg chg="mod">
          <ac:chgData name="Jenefer Silva Monteiro" userId="bb9653d8-75ff-41bd-8c0e-aae66cfce529" providerId="ADAL" clId="{ACF65067-D99B-47F8-BC6A-60B71D2EAEE4}" dt="2021-02-04T18:40:06.066" v="358" actId="207"/>
          <ac:spMkLst>
            <pc:docMk/>
            <pc:sldMk cId="2373974324" sldId="267"/>
            <ac:spMk id="114" creationId="{D42D8F9F-35F3-4C30-A0F7-40C0E357C388}"/>
          </ac:spMkLst>
        </pc:spChg>
        <pc:spChg chg="mod">
          <ac:chgData name="Jenefer Silva Monteiro" userId="bb9653d8-75ff-41bd-8c0e-aae66cfce529" providerId="ADAL" clId="{ACF65067-D99B-47F8-BC6A-60B71D2EAEE4}" dt="2021-02-04T18:40:21.303" v="360" actId="207"/>
          <ac:spMkLst>
            <pc:docMk/>
            <pc:sldMk cId="2373974324" sldId="267"/>
            <ac:spMk id="115" creationId="{CF787D7C-DCC4-489F-834E-FE8BFFA292F1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6" creationId="{07896ADA-99D4-41C2-B769-522B21C8AE6D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7" creationId="{39B565B9-FC06-4FAF-91C3-771BF9C48E8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18" creationId="{84C31773-6A8B-4A7F-97E8-4BDA2D1B24B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1" creationId="{B1590C82-06F5-4E40-A508-01470C61CD6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2" creationId="{F4143CB1-A929-4E4E-AA2E-5882F49EAF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3" creationId="{9FA61978-9CCD-40B5-98BB-EC7613045F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4" creationId="{9FF78F92-00CC-4C09-8B0E-9709702E850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5" creationId="{E8783DA3-435A-443E-8B05-1ABCBFE42167}"/>
          </ac:spMkLst>
        </pc:spChg>
        <pc:spChg chg="del mod">
          <ac:chgData name="Jenefer Silva Monteiro" userId="bb9653d8-75ff-41bd-8c0e-aae66cfce529" providerId="ADAL" clId="{ACF65067-D99B-47F8-BC6A-60B71D2EAEE4}" dt="2021-02-04T17:40:59.062" v="114" actId="478"/>
          <ac:spMkLst>
            <pc:docMk/>
            <pc:sldMk cId="2373974324" sldId="267"/>
            <ac:spMk id="126" creationId="{0F9F2A38-030C-41CB-AE92-A63CCE9B171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7" creationId="{DD0D4D9D-BCD2-4E20-A92A-92C55C542DA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8" creationId="{12D79706-8E10-463B-8263-DEE272719C0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9" creationId="{3EC15396-F8B0-46BF-9D94-3F094022D995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0" creationId="{177CC758-6E6C-4FF9-B0C4-FA709B26461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1" creationId="{EF63803C-63E6-4503-8689-097E9B46CDF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2" creationId="{9626D07D-B050-4412-86BD-2CA351C4467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3" creationId="{7CA1B16E-342E-4D40-83D4-912E890E8F55}"/>
          </ac:spMkLst>
        </pc:spChg>
        <pc:spChg chg="mod ord">
          <ac:chgData name="Jenefer Silva Monteiro" userId="bb9653d8-75ff-41bd-8c0e-aae66cfce529" providerId="ADAL" clId="{ACF65067-D99B-47F8-BC6A-60B71D2EAEE4}" dt="2021-02-04T18:43:13.555" v="376" actId="207"/>
          <ac:spMkLst>
            <pc:docMk/>
            <pc:sldMk cId="2373974324" sldId="267"/>
            <ac:spMk id="134" creationId="{D7D5F63E-BE85-4C31-9BA1-A82989FAAA5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5" creationId="{E3409748-C87D-46A2-B097-53D5BFC12EF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6" creationId="{18A6FDA3-4381-4B2B-B521-6EBDBE09772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7" creationId="{C900FB81-7462-410E-960D-E838F161D89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8" creationId="{CC484A41-A6F2-4F63-8A93-5711113687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9" creationId="{407F8774-4E4E-498D-9B72-B5E2D6966E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0" creationId="{3D02462F-530D-42B0-9E96-2FAE43CD2FD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1" creationId="{E6138B15-9B37-4F12-A59A-5DA10DF5488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2" creationId="{1724D554-9659-43BA-8544-88A7D2D6738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3" creationId="{A692C911-5830-4D7B-92CB-9EE0A1A59F2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4" creationId="{6F3623CD-0E81-4E17-9A4D-B0673E275FC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5" creationId="{5AA7B81B-80AA-47FF-96AB-BA4DE6404E7C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6" creationId="{63435B94-EFA6-4FBE-8DCD-5466DFE94B4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7" creationId="{1D95AB1A-B3C7-4886-9E62-6111040A333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8" creationId="{65E03E46-A5CF-404B-B13D-F3F97FCB1E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9" creationId="{3B60B632-EDD9-481C-A0FA-A72AF202A98A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50" creationId="{8684A6C1-79AB-41AF-A3A9-C7CF646E5F80}"/>
          </ac:spMkLst>
        </pc:spChg>
        <pc:spChg chg="del mod">
          <ac:chgData name="Jenefer Silva Monteiro" userId="bb9653d8-75ff-41bd-8c0e-aae66cfce529" providerId="ADAL" clId="{ACF65067-D99B-47F8-BC6A-60B71D2EAEE4}" dt="2021-02-04T17:40:49.599" v="113" actId="478"/>
          <ac:spMkLst>
            <pc:docMk/>
            <pc:sldMk cId="2373974324" sldId="267"/>
            <ac:spMk id="151" creationId="{83564304-01D5-407D-920A-CB17043C1EBB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2" creationId="{B70449A0-0506-4660-ACA6-4C03776A380D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3" creationId="{77DFA4BB-ECF2-451A-B3F2-362367D11EF2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4" creationId="{BD18A82D-C934-4E65-8501-23C36B2A707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55" creationId="{DF91E830-E026-42B6-A1C8-DFF1B4BF94F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6" creationId="{4206CD6B-D0BB-4C45-8AAF-F623ABB53FA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7" creationId="{B0CC465F-353C-463C-9F52-0613BD082D4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8" creationId="{28249C9E-EF93-4CF8-B76E-F636D7A4ACC3}"/>
          </ac:spMkLst>
        </pc:spChg>
        <pc:spChg chg="add mod">
          <ac:chgData name="Jenefer Silva Monteiro" userId="bb9653d8-75ff-41bd-8c0e-aae66cfce529" providerId="ADAL" clId="{ACF65067-D99B-47F8-BC6A-60B71D2EAEE4}" dt="2021-02-04T18:43:34.113" v="378" actId="1076"/>
          <ac:spMkLst>
            <pc:docMk/>
            <pc:sldMk cId="2373974324" sldId="267"/>
            <ac:spMk id="159" creationId="{E34C7489-ABFF-4F87-982F-60CA482A5C71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0" creationId="{D0F4B65A-63C8-444B-BEDC-3C911AC8A2C0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1" creationId="{69F4E097-AA50-4BFE-AD3D-7A575C018A4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2" creationId="{23DA89C3-DFE0-4F8F-9B30-087C72DAB0C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3" creationId="{84A4A643-A1B4-42F1-84FF-C65756AE54EC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7" creationId="{8DC2697C-6A63-4BA3-B949-9152D64914C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8" creationId="{B7677EAC-965C-4F3A-8E56-5E6D277B1F3A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9" creationId="{3CF5214F-5D5E-4C63-B56D-8E0681EBAA92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0" creationId="{3616C2C9-59D5-494E-866A-1DD539C5F26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2" creationId="{56D7887B-5133-47D1-9C12-CB137AF0169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3" creationId="{D11E7A37-4EED-4095-876B-9FBA28F5C645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4" creationId="{34407D5E-9B93-46D2-9A97-1FFB6F9B581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5" creationId="{E8594066-C706-468B-8E14-08D8CBD36ACF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6" creationId="{CAEDA8E1-6DAD-42A4-A374-AFEA73F6523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7" creationId="{184BF072-442E-44D5-9500-1420FB746314}"/>
          </ac:spMkLst>
        </pc:spChg>
        <pc:grpChg chg="add del mod">
          <ac:chgData name="Jenefer Silva Monteiro" userId="bb9653d8-75ff-41bd-8c0e-aae66cfce529" providerId="ADAL" clId="{ACF65067-D99B-47F8-BC6A-60B71D2EAEE4}" dt="2021-02-04T17:36:03.078" v="96" actId="478"/>
          <ac:grpSpMkLst>
            <pc:docMk/>
            <pc:sldMk cId="2373974324" sldId="267"/>
            <ac:grpSpMk id="3" creationId="{C970092C-8D99-4892-B8FD-14A057269CC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4" creationId="{5DC2325B-5CFA-4819-A18F-49F2792EB66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7" creationId="{680666C7-23E3-4270-80CF-B8A66B8DBAB9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8" creationId="{062B4F2D-96E1-44FB-B363-3C107B9B4130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0" creationId="{6A1DABE5-5DB8-4207-8F4E-411BA7017FF1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1" creationId="{57147F78-E2A6-4A11-9D20-6BD7E572F5E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8" creationId="{FEBCAA40-6A21-45E9-B264-13000652E596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9" creationId="{C7742B66-B1B7-401A-AC8E-9751EAF4A5CF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0" creationId="{7C6E5A2B-FF99-4073-8932-5C62061DDD6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2" creationId="{31762CE2-110C-47F1-868F-F34B3CFFBC48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3" creationId="{A3A73602-0B14-4CAC-BA60-CB3E8DF1DE75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19" creationId="{AB6CF19D-231B-4B9B-A0B0-1852051E864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20" creationId="{866FFC2E-99BB-43F3-A1D6-4BA1A08CB1D4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4" creationId="{4561B09B-0ED4-4CEB-9CAF-578ED27DD5D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5" creationId="{D51E011C-3BB5-4254-9F9F-4D098B376A65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6" creationId="{09005D40-CC17-47FE-9F99-BEF51C2E1006}"/>
          </ac:grpSpMkLst>
        </pc:grpChg>
        <pc:grpChg chg="add mod">
          <ac:chgData name="Jenefer Silva Monteiro" userId="bb9653d8-75ff-41bd-8c0e-aae66cfce529" providerId="ADAL" clId="{ACF65067-D99B-47F8-BC6A-60B71D2EAEE4}" dt="2021-02-04T18:43:24.834" v="377" actId="1076"/>
          <ac:grpSpMkLst>
            <pc:docMk/>
            <pc:sldMk cId="2373974324" sldId="267"/>
            <ac:grpSpMk id="178" creationId="{4303FC58-F3CE-4816-9C01-D4A120F87EDD}"/>
          </ac:grpSpMkLst>
        </pc:grpChg>
        <pc:picChg chg="add mod">
          <ac:chgData name="Jenefer Silva Monteiro" userId="bb9653d8-75ff-41bd-8c0e-aae66cfce529" providerId="ADAL" clId="{ACF65067-D99B-47F8-BC6A-60B71D2EAEE4}" dt="2021-02-04T18:46:30.357" v="379" actId="29295"/>
          <ac:picMkLst>
            <pc:docMk/>
            <pc:sldMk cId="2373974324" sldId="267"/>
            <ac:picMk id="2" creationId="{444278E6-C241-4CFB-B3C5-988A9EBEF388}"/>
          </ac:picMkLst>
        </pc:picChg>
        <pc:picChg chg="add del mod">
          <ac:chgData name="Jenefer Silva Monteiro" userId="bb9653d8-75ff-41bd-8c0e-aae66cfce529" providerId="ADAL" clId="{ACF65067-D99B-47F8-BC6A-60B71D2EAEE4}" dt="2021-02-04T18:27:46.352" v="319"/>
          <ac:picMkLst>
            <pc:docMk/>
            <pc:sldMk cId="2373974324" sldId="267"/>
            <ac:picMk id="171" creationId="{A0DD9B9B-C516-46A0-91E5-EECCEC4C970C}"/>
          </ac:picMkLst>
        </pc:picChg>
      </pc:sldChg>
      <pc:sldChg chg="delSp del mod">
        <pc:chgData name="Jenefer Silva Monteiro" userId="bb9653d8-75ff-41bd-8c0e-aae66cfce529" providerId="ADAL" clId="{ACF65067-D99B-47F8-BC6A-60B71D2EAEE4}" dt="2021-02-04T17:32:49.545" v="72" actId="47"/>
        <pc:sldMkLst>
          <pc:docMk/>
          <pc:sldMk cId="4074472068" sldId="267"/>
        </pc:sldMkLst>
        <pc:picChg chg="del">
          <ac:chgData name="Jenefer Silva Monteiro" userId="bb9653d8-75ff-41bd-8c0e-aae66cfce529" providerId="ADAL" clId="{ACF65067-D99B-47F8-BC6A-60B71D2EAEE4}" dt="2021-02-04T17:27:19.415" v="70" actId="478"/>
          <ac:picMkLst>
            <pc:docMk/>
            <pc:sldMk cId="4074472068" sldId="267"/>
            <ac:picMk id="4" creationId="{6311E86C-1802-49C1-B306-3D9C6F30563F}"/>
          </ac:picMkLst>
        </pc:picChg>
        <pc:picChg chg="del">
          <ac:chgData name="Jenefer Silva Monteiro" userId="bb9653d8-75ff-41bd-8c0e-aae66cfce529" providerId="ADAL" clId="{ACF65067-D99B-47F8-BC6A-60B71D2EAEE4}" dt="2021-02-04T17:27:21.243" v="71" actId="478"/>
          <ac:picMkLst>
            <pc:docMk/>
            <pc:sldMk cId="4074472068" sldId="267"/>
            <ac:picMk id="5" creationId="{53200793-814C-4F4B-AB1F-C3BE5B14B331}"/>
          </ac:picMkLst>
        </pc:picChg>
        <pc:picChg chg="del">
          <ac:chgData name="Jenefer Silva Monteiro" userId="bb9653d8-75ff-41bd-8c0e-aae66cfce529" providerId="ADAL" clId="{ACF65067-D99B-47F8-BC6A-60B71D2EAEE4}" dt="2021-02-04T17:27:18.541" v="69" actId="478"/>
          <ac:picMkLst>
            <pc:docMk/>
            <pc:sldMk cId="4074472068" sldId="267"/>
            <ac:picMk id="6" creationId="{03D5DE49-DFD4-4613-94A2-E2078CD55E0C}"/>
          </ac:picMkLst>
        </pc:picChg>
      </pc:sldChg>
      <pc:sldChg chg="del">
        <pc:chgData name="Jenefer Silva Monteiro" userId="bb9653d8-75ff-41bd-8c0e-aae66cfce529" providerId="ADAL" clId="{ACF65067-D99B-47F8-BC6A-60B71D2EAEE4}" dt="2021-02-04T17:34:38.780" v="92" actId="47"/>
        <pc:sldMkLst>
          <pc:docMk/>
          <pc:sldMk cId="933055298" sldId="268"/>
        </pc:sldMkLst>
      </pc:sldChg>
      <pc:sldChg chg="del">
        <pc:chgData name="Jenefer Silva Monteiro" userId="bb9653d8-75ff-41bd-8c0e-aae66cfce529" providerId="ADAL" clId="{ACF65067-D99B-47F8-BC6A-60B71D2EAEE4}" dt="2021-02-04T17:34:40.784" v="93" actId="47"/>
        <pc:sldMkLst>
          <pc:docMk/>
          <pc:sldMk cId="1104740834" sldId="269"/>
        </pc:sldMkLst>
      </pc:sldChg>
      <pc:sldChg chg="del">
        <pc:chgData name="Jenefer Silva Monteiro" userId="bb9653d8-75ff-41bd-8c0e-aae66cfce529" providerId="ADAL" clId="{ACF65067-D99B-47F8-BC6A-60B71D2EAEE4}" dt="2021-02-04T17:32:55.123" v="74" actId="47"/>
        <pc:sldMkLst>
          <pc:docMk/>
          <pc:sldMk cId="3350114619" sldId="270"/>
        </pc:sldMkLst>
      </pc:sldChg>
    </pc:docChg>
  </pc:docChgLst>
  <pc:docChgLst>
    <pc:chgData name="Jenefer Silva Monteiro" userId="bb9653d8-75ff-41bd-8c0e-aae66cfce529" providerId="ADAL" clId="{76110D8E-A3DC-42D0-ABEA-E411206BA70F}"/>
    <pc:docChg chg="undo custSel delSld modSld">
      <pc:chgData name="Jenefer Silva Monteiro" userId="bb9653d8-75ff-41bd-8c0e-aae66cfce529" providerId="ADAL" clId="{76110D8E-A3DC-42D0-ABEA-E411206BA70F}" dt="2021-02-09T19:27:45.225" v="214" actId="122"/>
      <pc:docMkLst>
        <pc:docMk/>
      </pc:docMkLst>
      <pc:sldChg chg="modSp mod">
        <pc:chgData name="Jenefer Silva Monteiro" userId="bb9653d8-75ff-41bd-8c0e-aae66cfce529" providerId="ADAL" clId="{76110D8E-A3DC-42D0-ABEA-E411206BA70F}" dt="2021-02-09T18:44:19.034" v="51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76110D8E-A3DC-42D0-ABEA-E411206BA70F}" dt="2021-02-09T18:44:19.034" v="51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37:18.100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76110D8E-A3DC-42D0-ABEA-E411206BA70F}" dt="2021-02-09T18:37:18.100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76110D8E-A3DC-42D0-ABEA-E411206BA70F}" dt="2021-02-09T18:36:33.716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1:52.949" v="31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76110D8E-A3DC-42D0-ABEA-E411206BA70F}" dt="2021-02-09T18:41:52.949" v="31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5:57.655" v="7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76110D8E-A3DC-42D0-ABEA-E411206BA70F}" dt="2021-02-09T18:45:57.655" v="72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delSp modSp mod">
        <pc:chgData name="Jenefer Silva Monteiro" userId="bb9653d8-75ff-41bd-8c0e-aae66cfce529" providerId="ADAL" clId="{76110D8E-A3DC-42D0-ABEA-E411206BA70F}" dt="2021-02-09T18:57:08.822" v="195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76110D8E-A3DC-42D0-ABEA-E411206BA70F}" dt="2021-02-09T18:54:36.370" v="118" actId="207"/>
          <ac:spMkLst>
            <pc:docMk/>
            <pc:sldMk cId="2338933098" sldId="264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76110D8E-A3DC-42D0-ABEA-E411206BA70F}" dt="2021-02-09T18:54:31.694" v="117" actId="207"/>
          <ac:spMkLst>
            <pc:docMk/>
            <pc:sldMk cId="2338933098" sldId="264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76110D8E-A3DC-42D0-ABEA-E411206BA70F}" dt="2021-02-09T18:57:08.822" v="195" actId="11"/>
          <ac:spMkLst>
            <pc:docMk/>
            <pc:sldMk cId="2338933098" sldId="264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76110D8E-A3DC-42D0-ABEA-E411206BA70F}" dt="2021-02-09T18:54:09.518" v="115"/>
          <ac:picMkLst>
            <pc:docMk/>
            <pc:sldMk cId="2338933098" sldId="264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76110D8E-A3DC-42D0-ABEA-E411206BA70F}" dt="2021-02-09T18:53:53.645" v="114" actId="478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76110D8E-A3DC-42D0-ABEA-E411206BA70F}" dt="2021-02-09T19:27:45.225" v="214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76110D8E-A3DC-42D0-ABEA-E411206BA70F}" dt="2021-02-09T19:27:45.225" v="214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8:37.732" v="100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76110D8E-A3DC-42D0-ABEA-E411206BA70F}" dt="2021-02-09T18:48:37.732" v="100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51:06.952" v="112" actId="1076"/>
        <pc:sldMkLst>
          <pc:docMk/>
          <pc:sldMk cId="1163415756" sldId="269"/>
        </pc:sldMkLst>
        <pc:spChg chg="mod">
          <ac:chgData name="Jenefer Silva Monteiro" userId="bb9653d8-75ff-41bd-8c0e-aae66cfce529" providerId="ADAL" clId="{76110D8E-A3DC-42D0-ABEA-E411206BA70F}" dt="2021-02-09T18:51:06.952" v="112" actId="1076"/>
          <ac:spMkLst>
            <pc:docMk/>
            <pc:sldMk cId="1163415756" sldId="269"/>
            <ac:spMk id="3" creationId="{78C3FACC-E342-4A6A-9E04-61E1CF41E0EF}"/>
          </ac:spMkLst>
        </pc:spChg>
      </pc:sldChg>
      <pc:sldChg chg="del">
        <pc:chgData name="Jenefer Silva Monteiro" userId="bb9653d8-75ff-41bd-8c0e-aae66cfce529" providerId="ADAL" clId="{76110D8E-A3DC-42D0-ABEA-E411206BA70F}" dt="2021-02-09T18:53:49.370" v="113" actId="47"/>
        <pc:sldMkLst>
          <pc:docMk/>
          <pc:sldMk cId="2700493604" sldId="270"/>
        </pc:sldMkLst>
      </pc:sldChg>
      <pc:sldChg chg="addSp modSp mod">
        <pc:chgData name="Jenefer Silva Monteiro" userId="bb9653d8-75ff-41bd-8c0e-aae66cfce529" providerId="ADAL" clId="{76110D8E-A3DC-42D0-ABEA-E411206BA70F}" dt="2021-02-09T19:26:50.048" v="206"/>
        <pc:sldMkLst>
          <pc:docMk/>
          <pc:sldMk cId="4034338034" sldId="271"/>
        </pc:sldMkLst>
        <pc:spChg chg="mod">
          <ac:chgData name="Jenefer Silva Monteiro" userId="bb9653d8-75ff-41bd-8c0e-aae66cfce529" providerId="ADAL" clId="{76110D8E-A3DC-42D0-ABEA-E411206BA70F}" dt="2021-02-09T18:59:56.524" v="205" actId="1076"/>
          <ac:spMkLst>
            <pc:docMk/>
            <pc:sldMk cId="4034338034" sldId="271"/>
            <ac:spMk id="10" creationId="{5101D0CF-13E3-47AC-951E-5CB4C06EFB08}"/>
          </ac:spMkLst>
        </pc:spChg>
        <pc:picChg chg="add">
          <ac:chgData name="Jenefer Silva Monteiro" userId="bb9653d8-75ff-41bd-8c0e-aae66cfce529" providerId="ADAL" clId="{76110D8E-A3DC-42D0-ABEA-E411206BA70F}" dt="2021-02-09T19:26:50.048" v="206"/>
          <ac:picMkLst>
            <pc:docMk/>
            <pc:sldMk cId="4034338034" sldId="271"/>
            <ac:picMk id="3" creationId="{3C0B06A0-834B-461A-B186-CE9ED05B5FFC}"/>
          </ac:picMkLst>
        </pc:picChg>
      </pc:sldChg>
    </pc:docChg>
  </pc:docChgLst>
  <pc:docChgLst>
    <pc:chgData name="Jenefer Silva Monteiro" userId="bb9653d8-75ff-41bd-8c0e-aae66cfce529" providerId="ADAL" clId="{F0105329-A507-4FAD-B734-9B986D279C36}"/>
    <pc:docChg chg="undo redo custSel addSld delSld modSld sldOrd">
      <pc:chgData name="Jenefer Silva Monteiro" userId="bb9653d8-75ff-41bd-8c0e-aae66cfce529" providerId="ADAL" clId="{F0105329-A507-4FAD-B734-9B986D279C36}" dt="2021-02-04T16:28:56.037" v="336" actId="1076"/>
      <pc:docMkLst>
        <pc:docMk/>
      </pc:docMkLst>
      <pc:sldChg chg="modSp mod ord">
        <pc:chgData name="Jenefer Silva Monteiro" userId="bb9653d8-75ff-41bd-8c0e-aae66cfce529" providerId="ADAL" clId="{F0105329-A507-4FAD-B734-9B986D279C36}" dt="2021-02-04T14:08:49.261" v="120"/>
        <pc:sldMkLst>
          <pc:docMk/>
          <pc:sldMk cId="1588459644" sldId="257"/>
        </pc:sldMkLst>
        <pc:spChg chg="mod">
          <ac:chgData name="Jenefer Silva Monteiro" userId="bb9653d8-75ff-41bd-8c0e-aae66cfce529" providerId="ADAL" clId="{F0105329-A507-4FAD-B734-9B986D279C36}" dt="2021-02-04T14:08:42.063" v="118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delSp modSp mod">
        <pc:chgData name="Jenefer Silva Monteiro" userId="bb9653d8-75ff-41bd-8c0e-aae66cfce529" providerId="ADAL" clId="{F0105329-A507-4FAD-B734-9B986D279C36}" dt="2021-02-04T13:52:34.659" v="32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0105329-A507-4FAD-B734-9B986D279C36}" dt="2021-02-04T13:52:34.659" v="32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0105329-A507-4FAD-B734-9B986D279C36}" dt="2021-02-04T13:50:49.282" v="0" actId="20577"/>
          <ac:spMkLst>
            <pc:docMk/>
            <pc:sldMk cId="1836062072" sldId="258"/>
            <ac:spMk id="11" creationId="{EB2E4B96-223B-4B6B-A5BB-5BEEA5AFBC59}"/>
          </ac:spMkLst>
        </pc:spChg>
        <pc:picChg chg="del">
          <ac:chgData name="Jenefer Silva Monteiro" userId="bb9653d8-75ff-41bd-8c0e-aae66cfce529" providerId="ADAL" clId="{F0105329-A507-4FAD-B734-9B986D279C36}" dt="2021-02-04T13:52:11.431" v="1" actId="478"/>
          <ac:picMkLst>
            <pc:docMk/>
            <pc:sldMk cId="1836062072" sldId="258"/>
            <ac:picMk id="5" creationId="{62A9EA55-41A5-4386-A72C-B933AB478381}"/>
          </ac:picMkLst>
        </pc:picChg>
      </pc:sldChg>
      <pc:sldChg chg="addSp delSp modSp mod">
        <pc:chgData name="Jenefer Silva Monteiro" userId="bb9653d8-75ff-41bd-8c0e-aae66cfce529" providerId="ADAL" clId="{F0105329-A507-4FAD-B734-9B986D279C36}" dt="2021-02-04T14:07:33.334" v="106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0105329-A507-4FAD-B734-9B986D279C36}" dt="2021-02-04T14:07:33.334" v="106" actId="1076"/>
          <ac:spMkLst>
            <pc:docMk/>
            <pc:sldMk cId="1282345958" sldId="259"/>
            <ac:spMk id="6" creationId="{BA76F36E-C267-4441-9D2E-AA92CA8C9275}"/>
          </ac:spMkLst>
        </pc:spChg>
        <pc:spChg chg="del">
          <ac:chgData name="Jenefer Silva Monteiro" userId="bb9653d8-75ff-41bd-8c0e-aae66cfce529" providerId="ADAL" clId="{F0105329-A507-4FAD-B734-9B986D279C36}" dt="2021-02-04T13:58:18.565" v="41" actId="478"/>
          <ac:spMkLst>
            <pc:docMk/>
            <pc:sldMk cId="1282345958" sldId="259"/>
            <ac:spMk id="9" creationId="{1BE8B13B-CC35-43F0-B89B-3872CE6FDB39}"/>
          </ac:spMkLst>
        </pc:spChg>
        <pc:picChg chg="add del mod modCrop">
          <ac:chgData name="Jenefer Silva Monteiro" userId="bb9653d8-75ff-41bd-8c0e-aae66cfce529" providerId="ADAL" clId="{F0105329-A507-4FAD-B734-9B986D279C36}" dt="2021-02-04T14:06:03.884" v="92" actId="478"/>
          <ac:picMkLst>
            <pc:docMk/>
            <pc:sldMk cId="1282345958" sldId="259"/>
            <ac:picMk id="2" creationId="{1BB2AAB3-5634-44CC-B188-EFBCF61C59F4}"/>
          </ac:picMkLst>
        </pc:picChg>
        <pc:picChg chg="add del mod ord modCrop">
          <ac:chgData name="Jenefer Silva Monteiro" userId="bb9653d8-75ff-41bd-8c0e-aae66cfce529" providerId="ADAL" clId="{F0105329-A507-4FAD-B734-9B986D279C36}" dt="2021-02-04T14:06:57.124" v="98" actId="478"/>
          <ac:picMkLst>
            <pc:docMk/>
            <pc:sldMk cId="1282345958" sldId="259"/>
            <ac:picMk id="7" creationId="{5FE5A5AC-24D0-48C6-989F-BB5006C9DD95}"/>
          </ac:picMkLst>
        </pc:picChg>
        <pc:picChg chg="add del mod modCrop">
          <ac:chgData name="Jenefer Silva Monteiro" userId="bb9653d8-75ff-41bd-8c0e-aae66cfce529" providerId="ADAL" clId="{F0105329-A507-4FAD-B734-9B986D279C36}" dt="2021-02-04T14:06:06.985" v="94" actId="478"/>
          <ac:picMkLst>
            <pc:docMk/>
            <pc:sldMk cId="1282345958" sldId="259"/>
            <ac:picMk id="8" creationId="{96368C8F-6D22-4AC7-98F6-E585598010FA}"/>
          </ac:picMkLst>
        </pc:picChg>
        <pc:picChg chg="del">
          <ac:chgData name="Jenefer Silva Monteiro" userId="bb9653d8-75ff-41bd-8c0e-aae66cfce529" providerId="ADAL" clId="{F0105329-A507-4FAD-B734-9B986D279C36}" dt="2021-02-04T13:57:05.309" v="34" actId="478"/>
          <ac:picMkLst>
            <pc:docMk/>
            <pc:sldMk cId="1282345958" sldId="259"/>
            <ac:picMk id="10" creationId="{6FDE5083-2CEE-42D6-86B0-D838B3D7C681}"/>
          </ac:picMkLst>
        </pc:picChg>
        <pc:picChg chg="add del mod">
          <ac:chgData name="Jenefer Silva Monteiro" userId="bb9653d8-75ff-41bd-8c0e-aae66cfce529" providerId="ADAL" clId="{F0105329-A507-4FAD-B734-9B986D279C36}" dt="2021-02-04T14:06:05.600" v="93" actId="478"/>
          <ac:picMkLst>
            <pc:docMk/>
            <pc:sldMk cId="1282345958" sldId="259"/>
            <ac:picMk id="11" creationId="{07930369-91C0-4DCD-9C4D-EA065A1EB855}"/>
          </ac:picMkLst>
        </pc:picChg>
        <pc:picChg chg="add mod ord">
          <ac:chgData name="Jenefer Silva Monteiro" userId="bb9653d8-75ff-41bd-8c0e-aae66cfce529" providerId="ADAL" clId="{F0105329-A507-4FAD-B734-9B986D279C36}" dt="2021-02-04T14:07:04.778" v="100" actId="171"/>
          <ac:picMkLst>
            <pc:docMk/>
            <pc:sldMk cId="1282345958" sldId="259"/>
            <ac:picMk id="12" creationId="{44ED9E94-E8F1-4B55-B984-C49ED9A3B872}"/>
          </ac:picMkLst>
        </pc:picChg>
      </pc:sldChg>
      <pc:sldChg chg="modSp mod ord">
        <pc:chgData name="Jenefer Silva Monteiro" userId="bb9653d8-75ff-41bd-8c0e-aae66cfce529" providerId="ADAL" clId="{F0105329-A507-4FAD-B734-9B986D279C36}" dt="2021-02-04T14:10:30.119" v="140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F0105329-A507-4FAD-B734-9B986D279C36}" dt="2021-02-04T14:10:30.119" v="140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F0105329-A507-4FAD-B734-9B986D279C36}" dt="2021-02-04T14:15:01.151" v="169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F0105329-A507-4FAD-B734-9B986D279C36}" dt="2021-02-04T14:15:01.151" v="169" actId="1076"/>
          <ac:spMkLst>
            <pc:docMk/>
            <pc:sldMk cId="1800506115" sldId="261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13:40.015" v="161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F0105329-A507-4FAD-B734-9B986D279C36}" dt="2021-02-04T14:13:47.975" v="16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Sp modSp mod ord">
        <pc:chgData name="Jenefer Silva Monteiro" userId="bb9653d8-75ff-41bd-8c0e-aae66cfce529" providerId="ADAL" clId="{F0105329-A507-4FAD-B734-9B986D279C36}" dt="2021-02-04T14:46:55.421" v="247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F0105329-A507-4FAD-B734-9B986D279C36}" dt="2021-02-04T14:46:55.421" v="247" actId="11"/>
          <ac:spMkLst>
            <pc:docMk/>
            <pc:sldMk cId="2338933098" sldId="264"/>
            <ac:spMk id="10" creationId="{5101D0CF-13E3-47AC-951E-5CB4C06EFB08}"/>
          </ac:spMkLst>
        </pc:spChg>
        <pc:graphicFrameChg chg="del">
          <ac:chgData name="Jenefer Silva Monteiro" userId="bb9653d8-75ff-41bd-8c0e-aae66cfce529" providerId="ADAL" clId="{F0105329-A507-4FAD-B734-9B986D279C36}" dt="2021-02-04T14:45:01.626" v="234" actId="478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delSp del mod ord">
        <pc:chgData name="Jenefer Silva Monteiro" userId="bb9653d8-75ff-41bd-8c0e-aae66cfce529" providerId="ADAL" clId="{F0105329-A507-4FAD-B734-9B986D279C36}" dt="2021-02-04T14:53:54.381" v="273" actId="47"/>
        <pc:sldMkLst>
          <pc:docMk/>
          <pc:sldMk cId="423446692" sldId="265"/>
        </pc:sldMkLst>
        <pc:grpChg chg="del">
          <ac:chgData name="Jenefer Silva Monteiro" userId="bb9653d8-75ff-41bd-8c0e-aae66cfce529" providerId="ADAL" clId="{F0105329-A507-4FAD-B734-9B986D279C36}" dt="2021-02-04T14:53:50.220" v="272" actId="478"/>
          <ac:grpSpMkLst>
            <pc:docMk/>
            <pc:sldMk cId="423446692" sldId="265"/>
            <ac:grpSpMk id="4" creationId="{4BA88121-C4A1-428C-AED1-5BBD858D673E}"/>
          </ac:grpSpMkLst>
        </pc:grpChg>
      </pc:sldChg>
      <pc:sldChg chg="modSp mod">
        <pc:chgData name="Jenefer Silva Monteiro" userId="bb9653d8-75ff-41bd-8c0e-aae66cfce529" providerId="ADAL" clId="{F0105329-A507-4FAD-B734-9B986D279C36}" dt="2021-02-04T16:24:57.963" v="29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F0105329-A507-4FAD-B734-9B986D279C36}" dt="2021-02-04T16:24:57.963" v="29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ord">
        <pc:chgData name="Jenefer Silva Monteiro" userId="bb9653d8-75ff-41bd-8c0e-aae66cfce529" providerId="ADAL" clId="{F0105329-A507-4FAD-B734-9B986D279C36}" dt="2021-02-04T16:28:39.237" v="332"/>
        <pc:sldMkLst>
          <pc:docMk/>
          <pc:sldMk cId="4074472068" sldId="267"/>
        </pc:sldMkLst>
        <pc:spChg chg="mod">
          <ac:chgData name="Jenefer Silva Monteiro" userId="bb9653d8-75ff-41bd-8c0e-aae66cfce529" providerId="ADAL" clId="{F0105329-A507-4FAD-B734-9B986D279C36}" dt="2021-02-04T16:28:14.180" v="331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F0105329-A507-4FAD-B734-9B986D279C36}" dt="2021-02-04T16:28:09.353" v="330" actId="1076"/>
          <ac:picMkLst>
            <pc:docMk/>
            <pc:sldMk cId="4074472068" sldId="267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4" creationId="{6311E86C-1802-49C1-B306-3D9C6F30563F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5" creationId="{53200793-814C-4F4B-AB1F-C3BE5B14B331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6" creationId="{03D5DE49-DFD4-4613-94A2-E2078CD55E0C}"/>
          </ac:picMkLst>
        </pc:picChg>
      </pc:sldChg>
      <pc:sldChg chg="modSp mod">
        <pc:chgData name="Jenefer Silva Monteiro" userId="bb9653d8-75ff-41bd-8c0e-aae66cfce529" providerId="ADAL" clId="{F0105329-A507-4FAD-B734-9B986D279C36}" dt="2021-02-04T14:50:16.772" v="269" actId="5793"/>
        <pc:sldMkLst>
          <pc:docMk/>
          <pc:sldMk cId="933055298" sldId="268"/>
        </pc:sldMkLst>
        <pc:spChg chg="mod">
          <ac:chgData name="Jenefer Silva Monteiro" userId="bb9653d8-75ff-41bd-8c0e-aae66cfce529" providerId="ADAL" clId="{F0105329-A507-4FAD-B734-9B986D279C36}" dt="2021-02-04T14:50:16.772" v="269" actId="5793"/>
          <ac:spMkLst>
            <pc:docMk/>
            <pc:sldMk cId="933055298" sldId="268"/>
            <ac:spMk id="5" creationId="{68ADF614-DC8C-429C-9213-CDEF9CA43720}"/>
          </ac:spMkLst>
        </pc:spChg>
      </pc:sldChg>
      <pc:sldChg chg="addSp delSp modSp add del mod ord">
        <pc:chgData name="Jenefer Silva Monteiro" userId="bb9653d8-75ff-41bd-8c0e-aae66cfce529" providerId="ADAL" clId="{F0105329-A507-4FAD-B734-9B986D279C36}" dt="2021-02-04T16:27:20.689" v="323" actId="113"/>
        <pc:sldMkLst>
          <pc:docMk/>
          <pc:sldMk cId="1104740834" sldId="269"/>
        </pc:sldMkLst>
        <pc:spChg chg="add mod">
          <ac:chgData name="Jenefer Silva Monteiro" userId="bb9653d8-75ff-41bd-8c0e-aae66cfce529" providerId="ADAL" clId="{F0105329-A507-4FAD-B734-9B986D279C36}" dt="2021-02-04T16:27:20.689" v="323" actId="113"/>
          <ac:spMkLst>
            <pc:docMk/>
            <pc:sldMk cId="1104740834" sldId="269"/>
            <ac:spMk id="5" creationId="{155FDB93-8F32-4A58-B137-C5F78273C308}"/>
          </ac:spMkLst>
        </pc:spChg>
        <pc:spChg chg="del">
          <ac:chgData name="Jenefer Silva Monteiro" userId="bb9653d8-75ff-41bd-8c0e-aae66cfce529" providerId="ADAL" clId="{F0105329-A507-4FAD-B734-9B986D279C36}" dt="2021-02-04T14:53:58.227" v="274" actId="478"/>
          <ac:spMkLst>
            <pc:docMk/>
            <pc:sldMk cId="1104740834" sldId="269"/>
            <ac:spMk id="6" creationId="{BA76F36E-C267-4441-9D2E-AA92CA8C9275}"/>
          </ac:spMkLst>
        </pc:spChg>
        <pc:picChg chg="add mod">
          <ac:chgData name="Jenefer Silva Monteiro" userId="bb9653d8-75ff-41bd-8c0e-aae66cfce529" providerId="ADAL" clId="{F0105329-A507-4FAD-B734-9B986D279C36}" dt="2021-02-04T16:24:16.062" v="291" actId="1076"/>
          <ac:picMkLst>
            <pc:docMk/>
            <pc:sldMk cId="1104740834" sldId="269"/>
            <ac:picMk id="3" creationId="{25110AF2-28FC-4C1A-8B79-4442DC618222}"/>
          </ac:picMkLst>
        </pc:picChg>
      </pc:sldChg>
      <pc:sldChg chg="addSp delSp modSp add mod">
        <pc:chgData name="Jenefer Silva Monteiro" userId="bb9653d8-75ff-41bd-8c0e-aae66cfce529" providerId="ADAL" clId="{F0105329-A507-4FAD-B734-9B986D279C36}" dt="2021-02-04T16:28:56.037" v="336" actId="1076"/>
        <pc:sldMkLst>
          <pc:docMk/>
          <pc:sldMk cId="3350114619" sldId="270"/>
        </pc:sldMkLst>
        <pc:spChg chg="mod">
          <ac:chgData name="Jenefer Silva Monteiro" userId="bb9653d8-75ff-41bd-8c0e-aae66cfce529" providerId="ADAL" clId="{F0105329-A507-4FAD-B734-9B986D279C36}" dt="2021-02-04T16:28:56.037" v="336" actId="1076"/>
          <ac:spMkLst>
            <pc:docMk/>
            <pc:sldMk cId="3350114619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39:12.878" v="205" actId="14100"/>
          <ac:picMkLst>
            <pc:docMk/>
            <pc:sldMk cId="3350114619" sldId="270"/>
            <ac:picMk id="2" creationId="{597EB063-A10C-4BB5-A7C9-546D28D08E44}"/>
          </ac:picMkLst>
        </pc:picChg>
        <pc:picChg chg="add del">
          <ac:chgData name="Jenefer Silva Monteiro" userId="bb9653d8-75ff-41bd-8c0e-aae66cfce529" providerId="ADAL" clId="{F0105329-A507-4FAD-B734-9B986D279C36}" dt="2021-02-04T14:22:43.577" v="184" actId="478"/>
          <ac:picMkLst>
            <pc:docMk/>
            <pc:sldMk cId="3350114619" sldId="270"/>
            <ac:picMk id="4" creationId="{3F04D2EA-B26E-4BEE-BDA3-6447222228DD}"/>
          </ac:picMkLst>
        </pc:picChg>
        <pc:picChg chg="del mod ord">
          <ac:chgData name="Jenefer Silva Monteiro" userId="bb9653d8-75ff-41bd-8c0e-aae66cfce529" providerId="ADAL" clId="{F0105329-A507-4FAD-B734-9B986D279C36}" dt="2021-02-04T16:28:52.023" v="335" actId="478"/>
          <ac:picMkLst>
            <pc:docMk/>
            <pc:sldMk cId="3350114619" sldId="270"/>
            <ac:picMk id="5" creationId="{5D5E6E95-9DB2-4C21-989A-E0C7C445EF1D}"/>
          </ac:picMkLst>
        </pc:picChg>
        <pc:picChg chg="del mod ord">
          <ac:chgData name="Jenefer Silva Monteiro" userId="bb9653d8-75ff-41bd-8c0e-aae66cfce529" providerId="ADAL" clId="{F0105329-A507-4FAD-B734-9B986D279C36}" dt="2021-02-04T16:28:50.132" v="333" actId="478"/>
          <ac:picMkLst>
            <pc:docMk/>
            <pc:sldMk cId="3350114619" sldId="270"/>
            <ac:picMk id="6" creationId="{2C465C6A-82E3-4CFE-96B7-BE989E52278C}"/>
          </ac:picMkLst>
        </pc:picChg>
        <pc:picChg chg="add del mod">
          <ac:chgData name="Jenefer Silva Monteiro" userId="bb9653d8-75ff-41bd-8c0e-aae66cfce529" providerId="ADAL" clId="{F0105329-A507-4FAD-B734-9B986D279C36}" dt="2021-02-04T14:36:11.654" v="200" actId="478"/>
          <ac:picMkLst>
            <pc:docMk/>
            <pc:sldMk cId="3350114619" sldId="270"/>
            <ac:picMk id="7" creationId="{94C976BD-B362-4461-8098-B8567DFD969C}"/>
          </ac:picMkLst>
        </pc:picChg>
        <pc:picChg chg="add del mod">
          <ac:chgData name="Jenefer Silva Monteiro" userId="bb9653d8-75ff-41bd-8c0e-aae66cfce529" providerId="ADAL" clId="{F0105329-A507-4FAD-B734-9B986D279C36}" dt="2021-02-04T16:28:50.976" v="334" actId="478"/>
          <ac:picMkLst>
            <pc:docMk/>
            <pc:sldMk cId="3350114619" sldId="270"/>
            <ac:picMk id="1026" creationId="{3810812F-86E3-4818-B564-8174CCC10B0F}"/>
          </ac:picMkLst>
        </pc:picChg>
      </pc:sldChg>
    </pc:docChg>
  </pc:docChgLst>
  <pc:docChgLst>
    <pc:chgData name="Jenefer Silva Monteiro" userId="bb9653d8-75ff-41bd-8c0e-aae66cfce529" providerId="ADAL" clId="{BCC16EE2-D272-4C23-84E1-8AD0D6F6E83C}"/>
    <pc:docChg chg="undo custSel modSld">
      <pc:chgData name="Jenefer Silva Monteiro" userId="bb9653d8-75ff-41bd-8c0e-aae66cfce529" providerId="ADAL" clId="{BCC16EE2-D272-4C23-84E1-8AD0D6F6E83C}" dt="2021-02-25T13:50:01.607" v="616"/>
      <pc:docMkLst>
        <pc:docMk/>
      </pc:docMkLst>
      <pc:sldChg chg="addSp modSp mod modAnim">
        <pc:chgData name="Jenefer Silva Monteiro" userId="bb9653d8-75ff-41bd-8c0e-aae66cfce529" providerId="ADAL" clId="{BCC16EE2-D272-4C23-84E1-8AD0D6F6E83C}" dt="2021-02-25T13:28:05.545" v="256" actId="1036"/>
        <pc:sldMkLst>
          <pc:docMk/>
          <pc:sldMk cId="1588459644" sldId="257"/>
        </pc:sldMkLst>
        <pc:spChg chg="mod">
          <ac:chgData name="Jenefer Silva Monteiro" userId="bb9653d8-75ff-41bd-8c0e-aae66cfce529" providerId="ADAL" clId="{BCC16EE2-D272-4C23-84E1-8AD0D6F6E83C}" dt="2021-02-11T14:12:16.295" v="27" actId="1076"/>
          <ac:spMkLst>
            <pc:docMk/>
            <pc:sldMk cId="1588459644" sldId="257"/>
            <ac:spMk id="6" creationId="{BEAF4143-D141-46BB-A236-268A4C6B92F8}"/>
          </ac:spMkLst>
        </pc:spChg>
        <pc:spChg chg="add mod">
          <ac:chgData name="Jenefer Silva Monteiro" userId="bb9653d8-75ff-41bd-8c0e-aae66cfce529" providerId="ADAL" clId="{BCC16EE2-D272-4C23-84E1-8AD0D6F6E83C}" dt="2021-02-25T13:28:05.545" v="256" actId="1036"/>
          <ac:spMkLst>
            <pc:docMk/>
            <pc:sldMk cId="1588459644" sldId="257"/>
            <ac:spMk id="7" creationId="{C506A700-8E22-48F1-9BB3-27A520EC7F24}"/>
          </ac:spMkLst>
        </pc:spChg>
      </pc:sldChg>
      <pc:sldChg chg="modSp modAnim">
        <pc:chgData name="Jenefer Silva Monteiro" userId="bb9653d8-75ff-41bd-8c0e-aae66cfce529" providerId="ADAL" clId="{BCC16EE2-D272-4C23-84E1-8AD0D6F6E83C}" dt="2021-02-11T14:09:06.053" v="1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BCC16EE2-D272-4C23-84E1-8AD0D6F6E83C}" dt="2021-02-11T14:09:06.053" v="1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0:40.403" v="10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BCC16EE2-D272-4C23-84E1-8AD0D6F6E83C}" dt="2021-02-11T14:10:40.403" v="10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addSp modSp mod modAnim">
        <pc:chgData name="Jenefer Silva Monteiro" userId="bb9653d8-75ff-41bd-8c0e-aae66cfce529" providerId="ADAL" clId="{BCC16EE2-D272-4C23-84E1-8AD0D6F6E83C}" dt="2021-02-25T13:30:52.319" v="378" actId="14100"/>
        <pc:sldMkLst>
          <pc:docMk/>
          <pc:sldMk cId="3700814585" sldId="260"/>
        </pc:sldMkLst>
        <pc:spChg chg="mod">
          <ac:chgData name="Jenefer Silva Monteiro" userId="bb9653d8-75ff-41bd-8c0e-aae66cfce529" providerId="ADAL" clId="{BCC16EE2-D272-4C23-84E1-8AD0D6F6E83C}" dt="2021-02-11T14:15:16.534" v="102" actId="11"/>
          <ac:spMkLst>
            <pc:docMk/>
            <pc:sldMk cId="3700814585" sldId="260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BCC16EE2-D272-4C23-84E1-8AD0D6F6E83C}" dt="2021-02-25T13:29:17.200" v="290" actId="1038"/>
          <ac:spMkLst>
            <pc:docMk/>
            <pc:sldMk cId="3700814585" sldId="260"/>
            <ac:spMk id="5" creationId="{29DA1CC2-0CF6-4187-8A81-18565DA92906}"/>
          </ac:spMkLst>
        </pc:spChg>
        <pc:spChg chg="add mod">
          <ac:chgData name="Jenefer Silva Monteiro" userId="bb9653d8-75ff-41bd-8c0e-aae66cfce529" providerId="ADAL" clId="{BCC16EE2-D272-4C23-84E1-8AD0D6F6E83C}" dt="2021-02-25T13:30:16.374" v="345" actId="1035"/>
          <ac:spMkLst>
            <pc:docMk/>
            <pc:sldMk cId="3700814585" sldId="260"/>
            <ac:spMk id="6" creationId="{B99FB409-670F-4AB1-AE3C-171AE4E44E87}"/>
          </ac:spMkLst>
        </pc:spChg>
        <pc:spChg chg="add mod">
          <ac:chgData name="Jenefer Silva Monteiro" userId="bb9653d8-75ff-41bd-8c0e-aae66cfce529" providerId="ADAL" clId="{BCC16EE2-D272-4C23-84E1-8AD0D6F6E83C}" dt="2021-02-25T13:30:52.319" v="378" actId="14100"/>
          <ac:spMkLst>
            <pc:docMk/>
            <pc:sldMk cId="3700814585" sldId="260"/>
            <ac:spMk id="7" creationId="{4347B4CA-DFF7-4388-85BD-DDEE37F50E48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5:47.152" v="203" actId="207"/>
        <pc:sldMkLst>
          <pc:docMk/>
          <pc:sldMk cId="2338933098" sldId="264"/>
        </pc:sldMkLst>
        <pc:spChg chg="mod">
          <ac:chgData name="Jenefer Silva Monteiro" userId="bb9653d8-75ff-41bd-8c0e-aae66cfce529" providerId="ADAL" clId="{BCC16EE2-D272-4C23-84E1-8AD0D6F6E83C}" dt="2021-02-11T14:25:47.152" v="203" actId="207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8:34.880" v="247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BCC16EE2-D272-4C23-84E1-8AD0D6F6E83C}" dt="2021-02-11T14:28:34.880" v="247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modAnim">
        <pc:chgData name="Jenefer Silva Monteiro" userId="bb9653d8-75ff-41bd-8c0e-aae66cfce529" providerId="ADAL" clId="{BCC16EE2-D272-4C23-84E1-8AD0D6F6E83C}" dt="2021-02-25T13:31:37.121" v="417" actId="1076"/>
        <pc:sldMkLst>
          <pc:docMk/>
          <pc:sldMk cId="2849138592" sldId="268"/>
        </pc:sldMkLst>
        <pc:spChg chg="mod">
          <ac:chgData name="Jenefer Silva Monteiro" userId="bb9653d8-75ff-41bd-8c0e-aae66cfce529" providerId="ADAL" clId="{BCC16EE2-D272-4C23-84E1-8AD0D6F6E83C}" dt="2021-02-11T14:17:10.435" v="165" actId="11"/>
          <ac:spMkLst>
            <pc:docMk/>
            <pc:sldMk cId="2849138592" sldId="268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BCC16EE2-D272-4C23-84E1-8AD0D6F6E83C}" dt="2021-02-25T13:31:36.496" v="416" actId="1076"/>
          <ac:spMkLst>
            <pc:docMk/>
            <pc:sldMk cId="2849138592" sldId="268"/>
            <ac:spMk id="5" creationId="{6197B4CC-5C4D-4D1D-8DB4-AA384291ECBA}"/>
          </ac:spMkLst>
        </pc:spChg>
        <pc:picChg chg="mod">
          <ac:chgData name="Jenefer Silva Monteiro" userId="bb9653d8-75ff-41bd-8c0e-aae66cfce529" providerId="ADAL" clId="{BCC16EE2-D272-4C23-84E1-8AD0D6F6E83C}" dt="2021-02-25T13:31:37.121" v="417" actId="1076"/>
          <ac:picMkLst>
            <pc:docMk/>
            <pc:sldMk cId="2849138592" sldId="268"/>
            <ac:picMk id="4" creationId="{B2800C28-F6B8-4813-875C-205020DE68A3}"/>
          </ac:picMkLst>
        </pc:picChg>
      </pc:sldChg>
      <pc:sldChg chg="addSp modSp mod modAnim">
        <pc:chgData name="Jenefer Silva Monteiro" userId="bb9653d8-75ff-41bd-8c0e-aae66cfce529" providerId="ADAL" clId="{BCC16EE2-D272-4C23-84E1-8AD0D6F6E83C}" dt="2021-02-25T13:34:24.132" v="463" actId="1036"/>
        <pc:sldMkLst>
          <pc:docMk/>
          <pc:sldMk cId="1163415756" sldId="269"/>
        </pc:sldMkLst>
        <pc:spChg chg="mod">
          <ac:chgData name="Jenefer Silva Monteiro" userId="bb9653d8-75ff-41bd-8c0e-aae66cfce529" providerId="ADAL" clId="{BCC16EE2-D272-4C23-84E1-8AD0D6F6E83C}" dt="2021-02-25T13:34:10.557" v="456" actId="20577"/>
          <ac:spMkLst>
            <pc:docMk/>
            <pc:sldMk cId="1163415756" sldId="269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BCC16EE2-D272-4C23-84E1-8AD0D6F6E83C}" dt="2021-02-25T13:32:33.656" v="433" actId="1037"/>
          <ac:spMkLst>
            <pc:docMk/>
            <pc:sldMk cId="1163415756" sldId="269"/>
            <ac:spMk id="5" creationId="{C7B08EFF-C901-40DE-BA4E-33C86BAD1826}"/>
          </ac:spMkLst>
        </pc:spChg>
        <pc:spChg chg="add mod">
          <ac:chgData name="Jenefer Silva Monteiro" userId="bb9653d8-75ff-41bd-8c0e-aae66cfce529" providerId="ADAL" clId="{BCC16EE2-D272-4C23-84E1-8AD0D6F6E83C}" dt="2021-02-25T13:33:13.882" v="447" actId="1035"/>
          <ac:spMkLst>
            <pc:docMk/>
            <pc:sldMk cId="1163415756" sldId="269"/>
            <ac:spMk id="6" creationId="{757B0CC0-CBB1-4CC5-A8A5-603CE711A9CE}"/>
          </ac:spMkLst>
        </pc:spChg>
        <pc:spChg chg="add mod">
          <ac:chgData name="Jenefer Silva Monteiro" userId="bb9653d8-75ff-41bd-8c0e-aae66cfce529" providerId="ADAL" clId="{BCC16EE2-D272-4C23-84E1-8AD0D6F6E83C}" dt="2021-02-25T13:33:35.080" v="451" actId="20577"/>
          <ac:spMkLst>
            <pc:docMk/>
            <pc:sldMk cId="1163415756" sldId="269"/>
            <ac:spMk id="7" creationId="{D391BCED-B96D-4C66-A8CF-0C13E7AA593E}"/>
          </ac:spMkLst>
        </pc:spChg>
        <pc:spChg chg="add mod">
          <ac:chgData name="Jenefer Silva Monteiro" userId="bb9653d8-75ff-41bd-8c0e-aae66cfce529" providerId="ADAL" clId="{BCC16EE2-D272-4C23-84E1-8AD0D6F6E83C}" dt="2021-02-25T13:34:02.590" v="455" actId="20577"/>
          <ac:spMkLst>
            <pc:docMk/>
            <pc:sldMk cId="1163415756" sldId="269"/>
            <ac:spMk id="8" creationId="{18EB32B7-6FC6-4578-BAF1-AFEC7E6C09AC}"/>
          </ac:spMkLst>
        </pc:spChg>
        <pc:spChg chg="add mod">
          <ac:chgData name="Jenefer Silva Monteiro" userId="bb9653d8-75ff-41bd-8c0e-aae66cfce529" providerId="ADAL" clId="{BCC16EE2-D272-4C23-84E1-8AD0D6F6E83C}" dt="2021-02-25T13:34:24.132" v="463" actId="1036"/>
          <ac:spMkLst>
            <pc:docMk/>
            <pc:sldMk cId="1163415756" sldId="269"/>
            <ac:spMk id="9" creationId="{C1BA5FD7-528D-43BC-936E-9C7977958A60}"/>
          </ac:spMkLst>
        </pc:spChg>
      </pc:sldChg>
      <pc:sldChg chg="addSp delSp modSp mod delAnim modAnim">
        <pc:chgData name="Jenefer Silva Monteiro" userId="bb9653d8-75ff-41bd-8c0e-aae66cfce529" providerId="ADAL" clId="{BCC16EE2-D272-4C23-84E1-8AD0D6F6E83C}" dt="2021-02-25T13:50:01.607" v="616"/>
        <pc:sldMkLst>
          <pc:docMk/>
          <pc:sldMk cId="4034338034" sldId="271"/>
        </pc:sldMkLst>
        <pc:spChg chg="add mod">
          <ac:chgData name="Jenefer Silva Monteiro" userId="bb9653d8-75ff-41bd-8c0e-aae66cfce529" providerId="ADAL" clId="{BCC16EE2-D272-4C23-84E1-8AD0D6F6E83C}" dt="2021-02-25T13:36:14.499" v="482" actId="208"/>
          <ac:spMkLst>
            <pc:docMk/>
            <pc:sldMk cId="4034338034" sldId="271"/>
            <ac:spMk id="3" creationId="{9A5533DB-2B73-4E6E-AF83-C251B62A0A94}"/>
          </ac:spMkLst>
        </pc:spChg>
        <pc:spChg chg="add mod">
          <ac:chgData name="Jenefer Silva Monteiro" userId="bb9653d8-75ff-41bd-8c0e-aae66cfce529" providerId="ADAL" clId="{BCC16EE2-D272-4C23-84E1-8AD0D6F6E83C}" dt="2021-02-25T13:36:31.355" v="492" actId="1036"/>
          <ac:spMkLst>
            <pc:docMk/>
            <pc:sldMk cId="4034338034" sldId="271"/>
            <ac:spMk id="5" creationId="{DC2553BF-86D2-408E-BBF1-88F23599AC16}"/>
          </ac:spMkLst>
        </pc:spChg>
        <pc:spChg chg="add mod">
          <ac:chgData name="Jenefer Silva Monteiro" userId="bb9653d8-75ff-41bd-8c0e-aae66cfce529" providerId="ADAL" clId="{BCC16EE2-D272-4C23-84E1-8AD0D6F6E83C}" dt="2021-02-25T13:36:47.945" v="498" actId="1037"/>
          <ac:spMkLst>
            <pc:docMk/>
            <pc:sldMk cId="4034338034" sldId="271"/>
            <ac:spMk id="6" creationId="{9508CC01-F019-40EB-8729-325CD6765DE8}"/>
          </ac:spMkLst>
        </pc:spChg>
        <pc:spChg chg="add mod">
          <ac:chgData name="Jenefer Silva Monteiro" userId="bb9653d8-75ff-41bd-8c0e-aae66cfce529" providerId="ADAL" clId="{BCC16EE2-D272-4C23-84E1-8AD0D6F6E83C}" dt="2021-02-25T13:37:13.970" v="503" actId="1035"/>
          <ac:spMkLst>
            <pc:docMk/>
            <pc:sldMk cId="4034338034" sldId="271"/>
            <ac:spMk id="7" creationId="{49C8918A-E85B-42CF-AC8D-5EB2490495DA}"/>
          </ac:spMkLst>
        </pc:spChg>
        <pc:spChg chg="add mod">
          <ac:chgData name="Jenefer Silva Monteiro" userId="bb9653d8-75ff-41bd-8c0e-aae66cfce529" providerId="ADAL" clId="{BCC16EE2-D272-4C23-84E1-8AD0D6F6E83C}" dt="2021-02-25T13:37:35.981" v="505" actId="1076"/>
          <ac:spMkLst>
            <pc:docMk/>
            <pc:sldMk cId="4034338034" sldId="271"/>
            <ac:spMk id="8" creationId="{CEDF8C0B-AE9D-4C5D-A393-02CDED7A7155}"/>
          </ac:spMkLst>
        </pc:spChg>
        <pc:spChg chg="add mod">
          <ac:chgData name="Jenefer Silva Monteiro" userId="bb9653d8-75ff-41bd-8c0e-aae66cfce529" providerId="ADAL" clId="{BCC16EE2-D272-4C23-84E1-8AD0D6F6E83C}" dt="2021-02-25T13:37:54.446" v="507" actId="1076"/>
          <ac:spMkLst>
            <pc:docMk/>
            <pc:sldMk cId="4034338034" sldId="271"/>
            <ac:spMk id="9" creationId="{E1FF9B5D-9FFC-4B7C-9F8A-225D0474D5E6}"/>
          </ac:spMkLst>
        </pc:spChg>
        <pc:spChg chg="add mod">
          <ac:chgData name="Jenefer Silva Monteiro" userId="bb9653d8-75ff-41bd-8c0e-aae66cfce529" providerId="ADAL" clId="{BCC16EE2-D272-4C23-84E1-8AD0D6F6E83C}" dt="2021-02-25T13:48:07.930" v="603" actId="1038"/>
          <ac:spMkLst>
            <pc:docMk/>
            <pc:sldMk cId="4034338034" sldId="271"/>
            <ac:spMk id="10" creationId="{3DFFDEC6-B392-49C8-82CD-2DF521E6EA89}"/>
          </ac:spMkLst>
        </pc:spChg>
        <pc:spChg chg="add mod">
          <ac:chgData name="Jenefer Silva Monteiro" userId="bb9653d8-75ff-41bd-8c0e-aae66cfce529" providerId="ADAL" clId="{BCC16EE2-D272-4C23-84E1-8AD0D6F6E83C}" dt="2021-02-25T13:38:39.139" v="512" actId="1076"/>
          <ac:spMkLst>
            <pc:docMk/>
            <pc:sldMk cId="4034338034" sldId="271"/>
            <ac:spMk id="11" creationId="{7AC1A715-466B-43EE-A44D-8F9092E637F5}"/>
          </ac:spMkLst>
        </pc:spChg>
        <pc:spChg chg="add mod">
          <ac:chgData name="Jenefer Silva Monteiro" userId="bb9653d8-75ff-41bd-8c0e-aae66cfce529" providerId="ADAL" clId="{BCC16EE2-D272-4C23-84E1-8AD0D6F6E83C}" dt="2021-02-25T13:38:53.448" v="516" actId="1037"/>
          <ac:spMkLst>
            <pc:docMk/>
            <pc:sldMk cId="4034338034" sldId="271"/>
            <ac:spMk id="12" creationId="{FF012667-07E7-459A-8146-1D227DA64726}"/>
          </ac:spMkLst>
        </pc:spChg>
        <pc:spChg chg="add mod">
          <ac:chgData name="Jenefer Silva Monteiro" userId="bb9653d8-75ff-41bd-8c0e-aae66cfce529" providerId="ADAL" clId="{BCC16EE2-D272-4C23-84E1-8AD0D6F6E83C}" dt="2021-02-25T13:39:09.585" v="518" actId="1076"/>
          <ac:spMkLst>
            <pc:docMk/>
            <pc:sldMk cId="4034338034" sldId="271"/>
            <ac:spMk id="13" creationId="{AA8F4181-5E94-48FB-97AE-FDC301E2EAC8}"/>
          </ac:spMkLst>
        </pc:spChg>
        <pc:spChg chg="add mod">
          <ac:chgData name="Jenefer Silva Monteiro" userId="bb9653d8-75ff-41bd-8c0e-aae66cfce529" providerId="ADAL" clId="{BCC16EE2-D272-4C23-84E1-8AD0D6F6E83C}" dt="2021-02-25T13:39:55.559" v="520" actId="1076"/>
          <ac:spMkLst>
            <pc:docMk/>
            <pc:sldMk cId="4034338034" sldId="271"/>
            <ac:spMk id="14" creationId="{EC39D736-D34C-4556-849B-4E011D15A42C}"/>
          </ac:spMkLst>
        </pc:spChg>
        <pc:spChg chg="add mod">
          <ac:chgData name="Jenefer Silva Monteiro" userId="bb9653d8-75ff-41bd-8c0e-aae66cfce529" providerId="ADAL" clId="{BCC16EE2-D272-4C23-84E1-8AD0D6F6E83C}" dt="2021-02-25T13:40:05.760" v="522" actId="1076"/>
          <ac:spMkLst>
            <pc:docMk/>
            <pc:sldMk cId="4034338034" sldId="271"/>
            <ac:spMk id="15" creationId="{8DB2700F-06F7-4942-9D6B-D17D44902709}"/>
          </ac:spMkLst>
        </pc:spChg>
        <pc:spChg chg="add del mod">
          <ac:chgData name="Jenefer Silva Monteiro" userId="bb9653d8-75ff-41bd-8c0e-aae66cfce529" providerId="ADAL" clId="{BCC16EE2-D272-4C23-84E1-8AD0D6F6E83C}" dt="2021-02-25T13:42:50.691" v="539" actId="478"/>
          <ac:spMkLst>
            <pc:docMk/>
            <pc:sldMk cId="4034338034" sldId="271"/>
            <ac:spMk id="16" creationId="{8CC1D996-8FB6-4079-9DA4-C3C7066326C2}"/>
          </ac:spMkLst>
        </pc:spChg>
        <pc:spChg chg="add mod">
          <ac:chgData name="Jenefer Silva Monteiro" userId="bb9653d8-75ff-41bd-8c0e-aae66cfce529" providerId="ADAL" clId="{BCC16EE2-D272-4C23-84E1-8AD0D6F6E83C}" dt="2021-02-25T13:43:32.416" v="546" actId="20577"/>
          <ac:spMkLst>
            <pc:docMk/>
            <pc:sldMk cId="4034338034" sldId="271"/>
            <ac:spMk id="17" creationId="{D30F570F-1519-4EE9-9061-1564A502ADA8}"/>
          </ac:spMkLst>
        </pc:spChg>
        <pc:spChg chg="add mod">
          <ac:chgData name="Jenefer Silva Monteiro" userId="bb9653d8-75ff-41bd-8c0e-aae66cfce529" providerId="ADAL" clId="{BCC16EE2-D272-4C23-84E1-8AD0D6F6E83C}" dt="2021-02-25T13:43:56.535" v="557" actId="1038"/>
          <ac:spMkLst>
            <pc:docMk/>
            <pc:sldMk cId="4034338034" sldId="271"/>
            <ac:spMk id="18" creationId="{1C2909FD-F9D3-4D2B-AC0C-26C75850F9E9}"/>
          </ac:spMkLst>
        </pc:spChg>
        <pc:spChg chg="add mod">
          <ac:chgData name="Jenefer Silva Monteiro" userId="bb9653d8-75ff-41bd-8c0e-aae66cfce529" providerId="ADAL" clId="{BCC16EE2-D272-4C23-84E1-8AD0D6F6E83C}" dt="2021-02-25T13:44:20.639" v="568" actId="1038"/>
          <ac:spMkLst>
            <pc:docMk/>
            <pc:sldMk cId="4034338034" sldId="271"/>
            <ac:spMk id="19" creationId="{A5E58FF7-4362-4C35-9341-92F69821A4D0}"/>
          </ac:spMkLst>
        </pc:spChg>
        <pc:spChg chg="add mod">
          <ac:chgData name="Jenefer Silva Monteiro" userId="bb9653d8-75ff-41bd-8c0e-aae66cfce529" providerId="ADAL" clId="{BCC16EE2-D272-4C23-84E1-8AD0D6F6E83C}" dt="2021-02-25T13:44:38.088" v="574" actId="1037"/>
          <ac:spMkLst>
            <pc:docMk/>
            <pc:sldMk cId="4034338034" sldId="271"/>
            <ac:spMk id="20" creationId="{484AEC63-8A7D-440B-B945-3E4432947977}"/>
          </ac:spMkLst>
        </pc:spChg>
        <pc:spChg chg="add mod">
          <ac:chgData name="Jenefer Silva Monteiro" userId="bb9653d8-75ff-41bd-8c0e-aae66cfce529" providerId="ADAL" clId="{BCC16EE2-D272-4C23-84E1-8AD0D6F6E83C}" dt="2021-02-25T13:44:52.226" v="577" actId="20577"/>
          <ac:spMkLst>
            <pc:docMk/>
            <pc:sldMk cId="4034338034" sldId="271"/>
            <ac:spMk id="21" creationId="{158ECD66-AAEA-47CA-850C-33FC6EE74850}"/>
          </ac:spMkLst>
        </pc:spChg>
        <pc:spChg chg="add mod">
          <ac:chgData name="Jenefer Silva Monteiro" userId="bb9653d8-75ff-41bd-8c0e-aae66cfce529" providerId="ADAL" clId="{BCC16EE2-D272-4C23-84E1-8AD0D6F6E83C}" dt="2021-02-25T13:45:03.738" v="580" actId="20577"/>
          <ac:spMkLst>
            <pc:docMk/>
            <pc:sldMk cId="4034338034" sldId="271"/>
            <ac:spMk id="22" creationId="{BF60A2C5-9291-4FF0-9874-E8046809E159}"/>
          </ac:spMkLst>
        </pc:spChg>
        <pc:spChg chg="add mod">
          <ac:chgData name="Jenefer Silva Monteiro" userId="bb9653d8-75ff-41bd-8c0e-aae66cfce529" providerId="ADAL" clId="{BCC16EE2-D272-4C23-84E1-8AD0D6F6E83C}" dt="2021-02-25T13:45:19.329" v="583" actId="20577"/>
          <ac:spMkLst>
            <pc:docMk/>
            <pc:sldMk cId="4034338034" sldId="271"/>
            <ac:spMk id="23" creationId="{FF9CBEF9-D817-4F57-A694-BC5393145115}"/>
          </ac:spMkLst>
        </pc:spChg>
        <pc:spChg chg="add mod">
          <ac:chgData name="Jenefer Silva Monteiro" userId="bb9653d8-75ff-41bd-8c0e-aae66cfce529" providerId="ADAL" clId="{BCC16EE2-D272-4C23-84E1-8AD0D6F6E83C}" dt="2021-02-25T13:45:28.733" v="586" actId="20577"/>
          <ac:spMkLst>
            <pc:docMk/>
            <pc:sldMk cId="4034338034" sldId="271"/>
            <ac:spMk id="24" creationId="{2A8A0B64-12E8-4AB4-AB35-6FC5DD24B70F}"/>
          </ac:spMkLst>
        </pc:spChg>
        <pc:spChg chg="add mod">
          <ac:chgData name="Jenefer Silva Monteiro" userId="bb9653d8-75ff-41bd-8c0e-aae66cfce529" providerId="ADAL" clId="{BCC16EE2-D272-4C23-84E1-8AD0D6F6E83C}" dt="2021-02-25T13:45:53.790" v="592" actId="1076"/>
          <ac:spMkLst>
            <pc:docMk/>
            <pc:sldMk cId="4034338034" sldId="271"/>
            <ac:spMk id="25" creationId="{795B93DF-7452-4855-8435-17A7B416D9AE}"/>
          </ac:spMkLst>
        </pc:spChg>
        <pc:spChg chg="add mod">
          <ac:chgData name="Jenefer Silva Monteiro" userId="bb9653d8-75ff-41bd-8c0e-aae66cfce529" providerId="ADAL" clId="{BCC16EE2-D272-4C23-84E1-8AD0D6F6E83C}" dt="2021-02-25T13:46:08.302" v="595" actId="20577"/>
          <ac:spMkLst>
            <pc:docMk/>
            <pc:sldMk cId="4034338034" sldId="271"/>
            <ac:spMk id="26" creationId="{25319593-B396-4362-B32E-6BEBEC21B223}"/>
          </ac:spMkLst>
        </pc:spChg>
        <pc:spChg chg="add mod">
          <ac:chgData name="Jenefer Silva Monteiro" userId="bb9653d8-75ff-41bd-8c0e-aae66cfce529" providerId="ADAL" clId="{BCC16EE2-D272-4C23-84E1-8AD0D6F6E83C}" dt="2021-02-25T13:46:21.455" v="599" actId="1035"/>
          <ac:spMkLst>
            <pc:docMk/>
            <pc:sldMk cId="4034338034" sldId="271"/>
            <ac:spMk id="27" creationId="{C8BDEF7C-7B4E-43DA-9B2C-A1F53A5B7FC8}"/>
          </ac:spMkLst>
        </pc:spChg>
        <pc:spChg chg="add mod">
          <ac:chgData name="Jenefer Silva Monteiro" userId="bb9653d8-75ff-41bd-8c0e-aae66cfce529" providerId="ADAL" clId="{BCC16EE2-D272-4C23-84E1-8AD0D6F6E83C}" dt="2021-02-25T13:47:51.466" v="602" actId="20577"/>
          <ac:spMkLst>
            <pc:docMk/>
            <pc:sldMk cId="4034338034" sldId="271"/>
            <ac:spMk id="28" creationId="{E92E5218-DF78-4CE5-A2EC-F98BCB927F32}"/>
          </ac:spMkLst>
        </pc:spChg>
        <pc:spChg chg="add mod">
          <ac:chgData name="Jenefer Silva Monteiro" userId="bb9653d8-75ff-41bd-8c0e-aae66cfce529" providerId="ADAL" clId="{BCC16EE2-D272-4C23-84E1-8AD0D6F6E83C}" dt="2021-02-25T13:48:29.019" v="604" actId="1076"/>
          <ac:spMkLst>
            <pc:docMk/>
            <pc:sldMk cId="4034338034" sldId="271"/>
            <ac:spMk id="89" creationId="{F9374AEC-C1D9-493E-8FD6-6D90F950DE26}"/>
          </ac:spMkLst>
        </pc:spChg>
        <pc:grpChg chg="del">
          <ac:chgData name="Jenefer Silva Monteiro" userId="bb9653d8-75ff-41bd-8c0e-aae66cfce529" providerId="ADAL" clId="{BCC16EE2-D272-4C23-84E1-8AD0D6F6E83C}" dt="2021-02-11T14:24:48.166" v="190" actId="478"/>
          <ac:grpSpMkLst>
            <pc:docMk/>
            <pc:sldMk cId="4034338034" sldId="271"/>
            <ac:grpSpMk id="5" creationId="{475CE808-2150-4DFF-A341-D4C944F0C5DA}"/>
          </ac:grpSpMkLst>
        </pc:grpChg>
      </pc:sldChg>
    </pc:docChg>
  </pc:docChgLst>
  <pc:docChgLst>
    <pc:chgData name="Jenefer Silva Monteiro" userId="bb9653d8-75ff-41bd-8c0e-aae66cfce529" providerId="ADAL" clId="{D730D33E-CCC4-4D6F-B86C-794AC71ECA47}"/>
    <pc:docChg chg="undo custSel modSld">
      <pc:chgData name="Jenefer Silva Monteiro" userId="bb9653d8-75ff-41bd-8c0e-aae66cfce529" providerId="ADAL" clId="{D730D33E-CCC4-4D6F-B86C-794AC71ECA47}" dt="2021-02-09T20:29:17.261" v="323" actId="122"/>
      <pc:docMkLst>
        <pc:docMk/>
      </pc:docMkLst>
      <pc:sldChg chg="modSp mod">
        <pc:chgData name="Jenefer Silva Monteiro" userId="bb9653d8-75ff-41bd-8c0e-aae66cfce529" providerId="ADAL" clId="{D730D33E-CCC4-4D6F-B86C-794AC71ECA47}" dt="2021-02-09T19:53:31.360" v="45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D730D33E-CCC4-4D6F-B86C-794AC71ECA47}" dt="2021-02-09T19:53:31.360" v="45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46:42.922" v="15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D730D33E-CCC4-4D6F-B86C-794AC71ECA47}" dt="2021-02-09T19:46:42.922" v="15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D730D33E-CCC4-4D6F-B86C-794AC71ECA47}" dt="2021-02-09T19:46:23.808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1:19.528" v="24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D730D33E-CCC4-4D6F-B86C-794AC71ECA47}" dt="2021-02-09T19:51:19.528" v="24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5:33.743" v="101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D730D33E-CCC4-4D6F-B86C-794AC71ECA47}" dt="2021-02-09T19:55:33.743" v="101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03:55.977" v="167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D730D33E-CCC4-4D6F-B86C-794AC71ECA47}" dt="2021-02-09T20:03:55.977" v="167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29:17.261" v="323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D730D33E-CCC4-4D6F-B86C-794AC71ECA47}" dt="2021-02-09T20:29:17.261" v="323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7:25.544" v="143" actId="1076"/>
        <pc:sldMkLst>
          <pc:docMk/>
          <pc:sldMk cId="2849138592" sldId="268"/>
        </pc:sldMkLst>
        <pc:spChg chg="mod">
          <ac:chgData name="Jenefer Silva Monteiro" userId="bb9653d8-75ff-41bd-8c0e-aae66cfce529" providerId="ADAL" clId="{D730D33E-CCC4-4D6F-B86C-794AC71ECA47}" dt="2021-02-09T19:57:25.544" v="143" actId="1076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02:30.174" v="156" actId="123"/>
        <pc:sldMkLst>
          <pc:docMk/>
          <pc:sldMk cId="1163415756" sldId="269"/>
        </pc:sldMkLst>
        <pc:spChg chg="mod">
          <ac:chgData name="Jenefer Silva Monteiro" userId="bb9653d8-75ff-41bd-8c0e-aae66cfce529" providerId="ADAL" clId="{D730D33E-CCC4-4D6F-B86C-794AC71ECA47}" dt="2021-02-09T20:02:30.174" v="156" actId="123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D730D33E-CCC4-4D6F-B86C-794AC71ECA47}" dt="2021-02-09T20:28:27.372" v="315" actId="1035"/>
        <pc:sldMkLst>
          <pc:docMk/>
          <pc:sldMk cId="4034338034" sldId="271"/>
        </pc:sldMkLst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7" creationId="{7A86AFDB-11C3-4D96-B211-E5709128A292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8" creationId="{67B8AFE9-F0B6-48EE-B9EA-F65DCE68A880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9" creationId="{26A0B147-2F02-4A5B-87B5-74587357E31B}"/>
          </ac:spMkLst>
        </pc:spChg>
        <pc:spChg chg="del">
          <ac:chgData name="Jenefer Silva Monteiro" userId="bb9653d8-75ff-41bd-8c0e-aae66cfce529" providerId="ADAL" clId="{D730D33E-CCC4-4D6F-B86C-794AC71ECA47}" dt="2021-02-09T20:04:07.889" v="169" actId="478"/>
          <ac:spMkLst>
            <pc:docMk/>
            <pc:sldMk cId="4034338034" sldId="271"/>
            <ac:spMk id="10" creationId="{5101D0CF-13E3-47AC-951E-5CB4C06EFB08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1" creationId="{88FF69E8-6B2F-492A-9698-24DEA93C7035}"/>
          </ac:spMkLst>
        </pc:spChg>
        <pc:spChg chg="mod">
          <ac:chgData name="Jenefer Silva Monteiro" userId="bb9653d8-75ff-41bd-8c0e-aae66cfce529" providerId="ADAL" clId="{D730D33E-CCC4-4D6F-B86C-794AC71ECA47}" dt="2021-02-09T20:24:17.552" v="291" actId="1076"/>
          <ac:spMkLst>
            <pc:docMk/>
            <pc:sldMk cId="4034338034" sldId="271"/>
            <ac:spMk id="12" creationId="{9DF9AF7C-F8F6-4821-8438-AC415D4D5680}"/>
          </ac:spMkLst>
        </pc:spChg>
        <pc:spChg chg="mod">
          <ac:chgData name="Jenefer Silva Monteiro" userId="bb9653d8-75ff-41bd-8c0e-aae66cfce529" providerId="ADAL" clId="{D730D33E-CCC4-4D6F-B86C-794AC71ECA47}" dt="2021-02-09T20:24:07.998" v="290" actId="1076"/>
          <ac:spMkLst>
            <pc:docMk/>
            <pc:sldMk cId="4034338034" sldId="271"/>
            <ac:spMk id="13" creationId="{C0344469-2D03-499C-A06A-3BCC311318D5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4" creationId="{D6772C79-CA6A-45C1-A894-8E32AA521E65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5" creationId="{49D829D0-B56E-4733-80E1-3F7D16647693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6" creationId="{8CA333A9-42ED-4FD1-9799-0D7827C34725}"/>
          </ac:spMkLst>
        </pc:spChg>
        <pc:spChg chg="mod">
          <ac:chgData name="Jenefer Silva Monteiro" userId="bb9653d8-75ff-41bd-8c0e-aae66cfce529" providerId="ADAL" clId="{D730D33E-CCC4-4D6F-B86C-794AC71ECA47}" dt="2021-02-09T20:19:18.279" v="272" actId="14100"/>
          <ac:spMkLst>
            <pc:docMk/>
            <pc:sldMk cId="4034338034" sldId="271"/>
            <ac:spMk id="17" creationId="{59D857D2-7D6C-409A-9BE9-B1CE03E8BC76}"/>
          </ac:spMkLst>
        </pc:spChg>
        <pc:spChg chg="mod">
          <ac:chgData name="Jenefer Silva Monteiro" userId="bb9653d8-75ff-41bd-8c0e-aae66cfce529" providerId="ADAL" clId="{D730D33E-CCC4-4D6F-B86C-794AC71ECA47}" dt="2021-02-09T20:10:51.487" v="224" actId="1035"/>
          <ac:spMkLst>
            <pc:docMk/>
            <pc:sldMk cId="4034338034" sldId="271"/>
            <ac:spMk id="18" creationId="{893DD5D4-2EB0-48DF-8CD7-24BC024A2DAA}"/>
          </ac:spMkLst>
        </pc:spChg>
        <pc:spChg chg="mod">
          <ac:chgData name="Jenefer Silva Monteiro" userId="bb9653d8-75ff-41bd-8c0e-aae66cfce529" providerId="ADAL" clId="{D730D33E-CCC4-4D6F-B86C-794AC71ECA47}" dt="2021-02-09T20:14:55.422" v="243" actId="1035"/>
          <ac:spMkLst>
            <pc:docMk/>
            <pc:sldMk cId="4034338034" sldId="271"/>
            <ac:spMk id="19" creationId="{5FF3096D-BDFA-498D-A897-2299729C4AF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23" creationId="{980C697D-6546-45F0-A713-88DB2F78F841}"/>
          </ac:spMkLst>
        </pc:spChg>
        <pc:spChg chg="mod">
          <ac:chgData name="Jenefer Silva Monteiro" userId="bb9653d8-75ff-41bd-8c0e-aae66cfce529" providerId="ADAL" clId="{D730D33E-CCC4-4D6F-B86C-794AC71ECA47}" dt="2021-02-09T20:18:05.543" v="267" actId="1036"/>
          <ac:spMkLst>
            <pc:docMk/>
            <pc:sldMk cId="4034338034" sldId="271"/>
            <ac:spMk id="24" creationId="{704E5627-2FCB-45EC-BAC7-9CC89DE99181}"/>
          </ac:spMkLst>
        </pc:spChg>
        <pc:spChg chg="mod">
          <ac:chgData name="Jenefer Silva Monteiro" userId="bb9653d8-75ff-41bd-8c0e-aae66cfce529" providerId="ADAL" clId="{D730D33E-CCC4-4D6F-B86C-794AC71ECA47}" dt="2021-02-09T20:15:04.048" v="244" actId="1036"/>
          <ac:spMkLst>
            <pc:docMk/>
            <pc:sldMk cId="4034338034" sldId="271"/>
            <ac:spMk id="25" creationId="{2A1483BC-54FC-4751-BC9D-25D4B7C6D16F}"/>
          </ac:spMkLst>
        </pc:spChg>
        <pc:spChg chg="mod">
          <ac:chgData name="Jenefer Silva Monteiro" userId="bb9653d8-75ff-41bd-8c0e-aae66cfce529" providerId="ADAL" clId="{D730D33E-CCC4-4D6F-B86C-794AC71ECA47}" dt="2021-02-09T20:13:43.271" v="237" actId="1037"/>
          <ac:spMkLst>
            <pc:docMk/>
            <pc:sldMk cId="4034338034" sldId="271"/>
            <ac:spMk id="26" creationId="{1666C60A-1A26-408F-B5F4-D34C568E04D5}"/>
          </ac:spMkLst>
        </pc:spChg>
        <pc:spChg chg="mod">
          <ac:chgData name="Jenefer Silva Monteiro" userId="bb9653d8-75ff-41bd-8c0e-aae66cfce529" providerId="ADAL" clId="{D730D33E-CCC4-4D6F-B86C-794AC71ECA47}" dt="2021-02-09T20:12:03.879" v="230" actId="1076"/>
          <ac:spMkLst>
            <pc:docMk/>
            <pc:sldMk cId="4034338034" sldId="271"/>
            <ac:spMk id="27" creationId="{BCCAA68D-3B33-4B56-9665-19037A7B244C}"/>
          </ac:spMkLst>
        </pc:spChg>
        <pc:spChg chg="mod">
          <ac:chgData name="Jenefer Silva Monteiro" userId="bb9653d8-75ff-41bd-8c0e-aae66cfce529" providerId="ADAL" clId="{D730D33E-CCC4-4D6F-B86C-794AC71ECA47}" dt="2021-02-09T20:16:05.526" v="250" actId="1076"/>
          <ac:spMkLst>
            <pc:docMk/>
            <pc:sldMk cId="4034338034" sldId="271"/>
            <ac:spMk id="30" creationId="{A3ED5B89-4B87-4D47-BE7F-7D707FD2C4BD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33" creationId="{58FB7846-526C-4DE4-8463-28AE9863FF18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4" creationId="{0074728D-0555-44D5-9B50-96D943A4B377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5" creationId="{D0FEE3D2-EE31-47C1-B8C1-103337A8FCCD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6" creationId="{D85D0A92-33F0-4FE3-930E-9DA12D9D5C7D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7" creationId="{B0807D7F-1509-492B-8366-F72E23A7C692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8" creationId="{045D27E1-FDDF-433C-9B62-4D5F62FBE33D}"/>
          </ac:spMkLst>
        </pc:spChg>
        <pc:spChg chg="mod">
          <ac:chgData name="Jenefer Silva Monteiro" userId="bb9653d8-75ff-41bd-8c0e-aae66cfce529" providerId="ADAL" clId="{D730D33E-CCC4-4D6F-B86C-794AC71ECA47}" dt="2021-02-09T20:25:31.321" v="297" actId="1076"/>
          <ac:spMkLst>
            <pc:docMk/>
            <pc:sldMk cId="4034338034" sldId="271"/>
            <ac:spMk id="39" creationId="{FF2B1002-6D1B-41D2-B45F-277CF770F868}"/>
          </ac:spMkLst>
        </pc:spChg>
        <pc:spChg chg="mod">
          <ac:chgData name="Jenefer Silva Monteiro" userId="bb9653d8-75ff-41bd-8c0e-aae66cfce529" providerId="ADAL" clId="{D730D33E-CCC4-4D6F-B86C-794AC71ECA47}" dt="2021-02-09T20:27:42.915" v="309" actId="1076"/>
          <ac:spMkLst>
            <pc:docMk/>
            <pc:sldMk cId="4034338034" sldId="271"/>
            <ac:spMk id="40" creationId="{83D1788C-674F-45E5-8307-BEA076010F76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1" creationId="{D15506EF-4FA5-4B1D-8A9A-A1E9251D4B8E}"/>
          </ac:spMkLst>
        </pc:spChg>
        <pc:spChg chg="mod">
          <ac:chgData name="Jenefer Silva Monteiro" userId="bb9653d8-75ff-41bd-8c0e-aae66cfce529" providerId="ADAL" clId="{D730D33E-CCC4-4D6F-B86C-794AC71ECA47}" dt="2021-02-09T20:09:27.311" v="218" actId="1076"/>
          <ac:spMkLst>
            <pc:docMk/>
            <pc:sldMk cId="4034338034" sldId="271"/>
            <ac:spMk id="42" creationId="{78A9EAE4-60B2-4053-9DE8-1DCC5198553E}"/>
          </ac:spMkLst>
        </pc:spChg>
        <pc:spChg chg="mod">
          <ac:chgData name="Jenefer Silva Monteiro" userId="bb9653d8-75ff-41bd-8c0e-aae66cfce529" providerId="ADAL" clId="{D730D33E-CCC4-4D6F-B86C-794AC71ECA47}" dt="2021-02-09T20:18:45.925" v="269" actId="1076"/>
          <ac:spMkLst>
            <pc:docMk/>
            <pc:sldMk cId="4034338034" sldId="271"/>
            <ac:spMk id="43" creationId="{32BB9972-209B-46E3-B67F-91B3506D9A4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4" creationId="{DF058516-3F42-4BEA-818D-5C49A069BAF8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5" creationId="{E8035FEE-A94D-4730-897C-9239E1D7AB37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6" creationId="{5FCA2553-B663-4A65-89C4-139596016679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7" creationId="{9815994E-1FB0-4F99-9FCB-0ACFCAB04CCC}"/>
          </ac:spMkLst>
        </pc:spChg>
        <pc:spChg chg="mod">
          <ac:chgData name="Jenefer Silva Monteiro" userId="bb9653d8-75ff-41bd-8c0e-aae66cfce529" providerId="ADAL" clId="{D730D33E-CCC4-4D6F-B86C-794AC71ECA47}" dt="2021-02-09T20:17:52.093" v="265" actId="1036"/>
          <ac:spMkLst>
            <pc:docMk/>
            <pc:sldMk cId="4034338034" sldId="271"/>
            <ac:spMk id="48" creationId="{E7C1CB93-B52D-49B5-A4EE-6554D727602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9" creationId="{1DE209B0-535D-4EB0-9A58-903216FFE204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0" creationId="{7650F455-4EB4-4B52-94EA-3BDEA7A63DFC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1" creationId="{FB6994AF-5D1E-41DB-A193-8B7C0E58A6F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2" creationId="{E9B16C2B-0017-44D5-A57D-34CC44AC21AA}"/>
          </ac:spMkLst>
        </pc:spChg>
        <pc:spChg chg="mod">
          <ac:chgData name="Jenefer Silva Monteiro" userId="bb9653d8-75ff-41bd-8c0e-aae66cfce529" providerId="ADAL" clId="{D730D33E-CCC4-4D6F-B86C-794AC71ECA47}" dt="2021-02-09T20:23:11.180" v="284" actId="1076"/>
          <ac:spMkLst>
            <pc:docMk/>
            <pc:sldMk cId="4034338034" sldId="271"/>
            <ac:spMk id="53" creationId="{6AE7F075-AFF1-43AD-839C-FD1F4D85DD5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4" creationId="{61168846-213D-409E-BD6D-5665EE170420}"/>
          </ac:spMkLst>
        </pc:spChg>
        <pc:spChg chg="mod">
          <ac:chgData name="Jenefer Silva Monteiro" userId="bb9653d8-75ff-41bd-8c0e-aae66cfce529" providerId="ADAL" clId="{D730D33E-CCC4-4D6F-B86C-794AC71ECA47}" dt="2021-02-09T20:16:29.403" v="254" actId="14100"/>
          <ac:spMkLst>
            <pc:docMk/>
            <pc:sldMk cId="4034338034" sldId="271"/>
            <ac:spMk id="55" creationId="{5A82F353-3A52-4E6F-9766-719F48A54CD6}"/>
          </ac:spMkLst>
        </pc:spChg>
        <pc:spChg chg="mod">
          <ac:chgData name="Jenefer Silva Monteiro" userId="bb9653d8-75ff-41bd-8c0e-aae66cfce529" providerId="ADAL" clId="{D730D33E-CCC4-4D6F-B86C-794AC71ECA47}" dt="2021-02-09T20:17:56.383" v="266" actId="1036"/>
          <ac:spMkLst>
            <pc:docMk/>
            <pc:sldMk cId="4034338034" sldId="271"/>
            <ac:spMk id="56" creationId="{EADFB41E-BCD1-409C-93C3-F45BF66AC0D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7" creationId="{2DEF3B40-836C-44D0-B986-97F6436A1BF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8" creationId="{0B977E49-2B0D-401B-8BF8-1A2301D62450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9" creationId="{744F5AC2-0D3F-4A3A-B3BD-69601AEFACE7}"/>
          </ac:spMkLst>
        </pc:spChg>
        <pc:spChg chg="mod">
          <ac:chgData name="Jenefer Silva Monteiro" userId="bb9653d8-75ff-41bd-8c0e-aae66cfce529" providerId="ADAL" clId="{D730D33E-CCC4-4D6F-B86C-794AC71ECA47}" dt="2021-02-09T20:19:26.942" v="274" actId="1038"/>
          <ac:spMkLst>
            <pc:docMk/>
            <pc:sldMk cId="4034338034" sldId="271"/>
            <ac:spMk id="60" creationId="{B2DD804A-0F16-44A6-8CDA-A1B5FEA30E4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1" creationId="{4A7B5086-EFD7-4B0B-BE9B-8BFA4251AAB9}"/>
          </ac:spMkLst>
        </pc:spChg>
        <pc:spChg chg="mod">
          <ac:chgData name="Jenefer Silva Monteiro" userId="bb9653d8-75ff-41bd-8c0e-aae66cfce529" providerId="ADAL" clId="{D730D33E-CCC4-4D6F-B86C-794AC71ECA47}" dt="2021-02-09T20:19:00.160" v="270" actId="1076"/>
          <ac:spMkLst>
            <pc:docMk/>
            <pc:sldMk cId="4034338034" sldId="271"/>
            <ac:spMk id="62" creationId="{729B8594-6336-4014-8697-C1D26DA2755B}"/>
          </ac:spMkLst>
        </pc:spChg>
        <pc:spChg chg="mod">
          <ac:chgData name="Jenefer Silva Monteiro" userId="bb9653d8-75ff-41bd-8c0e-aae66cfce529" providerId="ADAL" clId="{D730D33E-CCC4-4D6F-B86C-794AC71ECA47}" dt="2021-02-09T20:16:55.545" v="257" actId="1035"/>
          <ac:spMkLst>
            <pc:docMk/>
            <pc:sldMk cId="4034338034" sldId="271"/>
            <ac:spMk id="63" creationId="{8F1C854A-721E-4D3F-B0B4-79F731C434A3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64" creationId="{44DE0831-2BD3-4BCA-9977-C421535C694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5" creationId="{9506D9DE-B836-49CB-8B50-D26F1552FBE5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6" creationId="{B53C44FC-848D-4D21-A48C-23F6F793550B}"/>
          </ac:spMkLst>
        </pc:spChg>
        <pc:spChg chg="mod">
          <ac:chgData name="Jenefer Silva Monteiro" userId="bb9653d8-75ff-41bd-8c0e-aae66cfce529" providerId="ADAL" clId="{D730D33E-CCC4-4D6F-B86C-794AC71ECA47}" dt="2021-02-09T20:07:34.274" v="194" actId="207"/>
          <ac:spMkLst>
            <pc:docMk/>
            <pc:sldMk cId="4034338034" sldId="271"/>
            <ac:spMk id="67" creationId="{DCB972F1-7A60-47F2-A8D2-895C48BACF45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68" creationId="{E23937AE-8F13-47CC-BB20-1A43B5FB11DE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69" creationId="{8B22FC3E-6D18-4A86-A417-858DC4DE1173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70" creationId="{562DE763-56A5-464A-A2CD-B7FC219318C4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71" creationId="{3B6E9D12-DE45-469E-A2B8-5E37971D46C2}"/>
          </ac:spMkLst>
        </pc:spChg>
        <pc:spChg chg="mod">
          <ac:chgData name="Jenefer Silva Monteiro" userId="bb9653d8-75ff-41bd-8c0e-aae66cfce529" providerId="ADAL" clId="{D730D33E-CCC4-4D6F-B86C-794AC71ECA47}" dt="2021-02-09T20:16:42.842" v="255" actId="1076"/>
          <ac:spMkLst>
            <pc:docMk/>
            <pc:sldMk cId="4034338034" sldId="271"/>
            <ac:spMk id="72" creationId="{8ED38A38-2DF4-42C9-B117-ADD294DF652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73" creationId="{86D990FA-4BF8-429E-B0D1-CB0D7DA612C7}"/>
          </ac:spMkLst>
        </pc:spChg>
        <pc:spChg chg="mod">
          <ac:chgData name="Jenefer Silva Monteiro" userId="bb9653d8-75ff-41bd-8c0e-aae66cfce529" providerId="ADAL" clId="{D730D33E-CCC4-4D6F-B86C-794AC71ECA47}" dt="2021-02-09T20:12:59.507" v="231" actId="1076"/>
          <ac:spMkLst>
            <pc:docMk/>
            <pc:sldMk cId="4034338034" sldId="271"/>
            <ac:spMk id="74" creationId="{0FA4ACF9-5F0D-4207-AB13-33688ADA27CE}"/>
          </ac:spMkLst>
        </pc:spChg>
        <pc:spChg chg="mod">
          <ac:chgData name="Jenefer Silva Monteiro" userId="bb9653d8-75ff-41bd-8c0e-aae66cfce529" providerId="ADAL" clId="{D730D33E-CCC4-4D6F-B86C-794AC71ECA47}" dt="2021-02-09T20:13:35.499" v="236" actId="1035"/>
          <ac:spMkLst>
            <pc:docMk/>
            <pc:sldMk cId="4034338034" sldId="271"/>
            <ac:spMk id="75" creationId="{DB07FDCE-FC76-4FD7-99AA-F67FC80FB680}"/>
          </ac:spMkLst>
        </pc:spChg>
        <pc:spChg chg="mod">
          <ac:chgData name="Jenefer Silva Monteiro" userId="bb9653d8-75ff-41bd-8c0e-aae66cfce529" providerId="ADAL" clId="{D730D33E-CCC4-4D6F-B86C-794AC71ECA47}" dt="2021-02-09T20:15:23.343" v="245" actId="1076"/>
          <ac:spMkLst>
            <pc:docMk/>
            <pc:sldMk cId="4034338034" sldId="271"/>
            <ac:spMk id="76" creationId="{C72652D7-DF6A-4B6F-A225-4A628FA3B156}"/>
          </ac:spMkLst>
        </pc:spChg>
        <pc:spChg chg="del mod">
          <ac:chgData name="Jenefer Silva Monteiro" userId="bb9653d8-75ff-41bd-8c0e-aae66cfce529" providerId="ADAL" clId="{D730D33E-CCC4-4D6F-B86C-794AC71ECA47}" dt="2021-02-09T20:28:15.067" v="313" actId="478"/>
          <ac:spMkLst>
            <pc:docMk/>
            <pc:sldMk cId="4034338034" sldId="271"/>
            <ac:spMk id="77" creationId="{3E11B89F-B520-4298-897A-FB462EE2B44D}"/>
          </ac:spMkLst>
        </pc:spChg>
        <pc:spChg chg="mod">
          <ac:chgData name="Jenefer Silva Monteiro" userId="bb9653d8-75ff-41bd-8c0e-aae66cfce529" providerId="ADAL" clId="{D730D33E-CCC4-4D6F-B86C-794AC71ECA47}" dt="2021-02-09T20:22:46.575" v="282" actId="1076"/>
          <ac:spMkLst>
            <pc:docMk/>
            <pc:sldMk cId="4034338034" sldId="271"/>
            <ac:spMk id="80" creationId="{13AB3BBD-28AF-42DC-9877-A4843B6EFD4D}"/>
          </ac:spMkLst>
        </pc:spChg>
        <pc:spChg chg="mod">
          <ac:chgData name="Jenefer Silva Monteiro" userId="bb9653d8-75ff-41bd-8c0e-aae66cfce529" providerId="ADAL" clId="{D730D33E-CCC4-4D6F-B86C-794AC71ECA47}" dt="2021-02-09T20:21:41.185" v="276" actId="1076"/>
          <ac:spMkLst>
            <pc:docMk/>
            <pc:sldMk cId="4034338034" sldId="271"/>
            <ac:spMk id="81" creationId="{ADCA7EF1-E926-4A92-8EB9-2921AD3C4C96}"/>
          </ac:spMkLst>
        </pc:spChg>
        <pc:spChg chg="mod">
          <ac:chgData name="Jenefer Silva Monteiro" userId="bb9653d8-75ff-41bd-8c0e-aae66cfce529" providerId="ADAL" clId="{D730D33E-CCC4-4D6F-B86C-794AC71ECA47}" dt="2021-02-09T20:24:54.026" v="294" actId="1076"/>
          <ac:spMkLst>
            <pc:docMk/>
            <pc:sldMk cId="4034338034" sldId="271"/>
            <ac:spMk id="82" creationId="{F5F0211D-46BF-4EAD-AE56-B0C9B6F44205}"/>
          </ac:spMkLst>
        </pc:spChg>
        <pc:spChg chg="mod">
          <ac:chgData name="Jenefer Silva Monteiro" userId="bb9653d8-75ff-41bd-8c0e-aae66cfce529" providerId="ADAL" clId="{D730D33E-CCC4-4D6F-B86C-794AC71ECA47}" dt="2021-02-09T20:26:33.320" v="303" actId="1076"/>
          <ac:spMkLst>
            <pc:docMk/>
            <pc:sldMk cId="4034338034" sldId="271"/>
            <ac:spMk id="83" creationId="{3AE10094-14F8-4DC4-BD23-41FF3C006476}"/>
          </ac:spMkLst>
        </pc:spChg>
        <pc:spChg chg="del mod">
          <ac:chgData name="Jenefer Silva Monteiro" userId="bb9653d8-75ff-41bd-8c0e-aae66cfce529" providerId="ADAL" clId="{D730D33E-CCC4-4D6F-B86C-794AC71ECA47}" dt="2021-02-09T20:06:51.888" v="188" actId="478"/>
          <ac:spMkLst>
            <pc:docMk/>
            <pc:sldMk cId="4034338034" sldId="271"/>
            <ac:spMk id="84" creationId="{E594CCD9-FDA6-4166-9222-03984EE41849}"/>
          </ac:spMkLst>
        </pc:spChg>
        <pc:spChg chg="del mod">
          <ac:chgData name="Jenefer Silva Monteiro" userId="bb9653d8-75ff-41bd-8c0e-aae66cfce529" providerId="ADAL" clId="{D730D33E-CCC4-4D6F-B86C-794AC71ECA47}" dt="2021-02-09T20:07:03.579" v="191" actId="478"/>
          <ac:spMkLst>
            <pc:docMk/>
            <pc:sldMk cId="4034338034" sldId="271"/>
            <ac:spMk id="85" creationId="{3E1FBAAA-A929-462F-BC9C-A79D68819571}"/>
          </ac:spMkLst>
        </pc:spChg>
        <pc:spChg chg="mod">
          <ac:chgData name="Jenefer Silva Monteiro" userId="bb9653d8-75ff-41bd-8c0e-aae66cfce529" providerId="ADAL" clId="{D730D33E-CCC4-4D6F-B86C-794AC71ECA47}" dt="2021-02-09T20:23:23.373" v="285" actId="1076"/>
          <ac:spMkLst>
            <pc:docMk/>
            <pc:sldMk cId="4034338034" sldId="271"/>
            <ac:spMk id="86" creationId="{795FE38E-D61E-4CBA-8F3A-28DCF308AC65}"/>
          </ac:spMkLst>
        </pc:spChg>
        <pc:spChg chg="mod">
          <ac:chgData name="Jenefer Silva Monteiro" userId="bb9653d8-75ff-41bd-8c0e-aae66cfce529" providerId="ADAL" clId="{D730D33E-CCC4-4D6F-B86C-794AC71ECA47}" dt="2021-02-09T20:25:21.264" v="296" actId="1076"/>
          <ac:spMkLst>
            <pc:docMk/>
            <pc:sldMk cId="4034338034" sldId="271"/>
            <ac:spMk id="87" creationId="{B0982F9B-AD04-4250-BF57-0015BE0D1398}"/>
          </ac:spMkLst>
        </pc:spChg>
        <pc:spChg chg="mod">
          <ac:chgData name="Jenefer Silva Monteiro" userId="bb9653d8-75ff-41bd-8c0e-aae66cfce529" providerId="ADAL" clId="{D730D33E-CCC4-4D6F-B86C-794AC71ECA47}" dt="2021-02-09T20:28:27.372" v="315" actId="1035"/>
          <ac:spMkLst>
            <pc:docMk/>
            <pc:sldMk cId="4034338034" sldId="271"/>
            <ac:spMk id="88" creationId="{FA0500BB-8936-4327-8584-D261561A8CAB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89" creationId="{43ABC64E-4030-4AA1-9CB8-34EC63683AB6}"/>
          </ac:spMkLst>
        </pc:spChg>
        <pc:spChg chg="mod">
          <ac:chgData name="Jenefer Silva Monteiro" userId="bb9653d8-75ff-41bd-8c0e-aae66cfce529" providerId="ADAL" clId="{D730D33E-CCC4-4D6F-B86C-794AC71ECA47}" dt="2021-02-09T20:14:49.982" v="242" actId="1037"/>
          <ac:spMkLst>
            <pc:docMk/>
            <pc:sldMk cId="4034338034" sldId="271"/>
            <ac:spMk id="90" creationId="{674AC35B-44F2-49CC-8FD7-18AA25D53D84}"/>
          </ac:spMkLst>
        </pc:spChg>
        <pc:spChg chg="mod">
          <ac:chgData name="Jenefer Silva Monteiro" userId="bb9653d8-75ff-41bd-8c0e-aae66cfce529" providerId="ADAL" clId="{D730D33E-CCC4-4D6F-B86C-794AC71ECA47}" dt="2021-02-09T20:14:35.969" v="240" actId="14100"/>
          <ac:spMkLst>
            <pc:docMk/>
            <pc:sldMk cId="4034338034" sldId="271"/>
            <ac:spMk id="91" creationId="{29450923-E117-4724-8C84-1EA782135BD4}"/>
          </ac:spMkLst>
        </pc:spChg>
        <pc:spChg chg="del mod">
          <ac:chgData name="Jenefer Silva Monteiro" userId="bb9653d8-75ff-41bd-8c0e-aae66cfce529" providerId="ADAL" clId="{D730D33E-CCC4-4D6F-B86C-794AC71ECA47}" dt="2021-02-09T20:06:55.079" v="189" actId="478"/>
          <ac:spMkLst>
            <pc:docMk/>
            <pc:sldMk cId="4034338034" sldId="271"/>
            <ac:spMk id="92" creationId="{31AE6EB5-37AA-4D61-A0A6-9627DDE95406}"/>
          </ac:spMkLst>
        </pc:spChg>
        <pc:spChg chg="mod">
          <ac:chgData name="Jenefer Silva Monteiro" userId="bb9653d8-75ff-41bd-8c0e-aae66cfce529" providerId="ADAL" clId="{D730D33E-CCC4-4D6F-B86C-794AC71ECA47}" dt="2021-02-09T20:22:52.670" v="283" actId="14100"/>
          <ac:spMkLst>
            <pc:docMk/>
            <pc:sldMk cId="4034338034" sldId="271"/>
            <ac:spMk id="93" creationId="{B3B172C6-1C81-4885-A24C-14C76BE3A6E8}"/>
          </ac:spMkLst>
        </pc:spChg>
        <pc:spChg chg="mod">
          <ac:chgData name="Jenefer Silva Monteiro" userId="bb9653d8-75ff-41bd-8c0e-aae66cfce529" providerId="ADAL" clId="{D730D33E-CCC4-4D6F-B86C-794AC71ECA47}" dt="2021-02-09T20:23:53.219" v="289" actId="14100"/>
          <ac:spMkLst>
            <pc:docMk/>
            <pc:sldMk cId="4034338034" sldId="271"/>
            <ac:spMk id="94" creationId="{CD80A8DE-BDD5-4EEA-B06A-E6361F935D62}"/>
          </ac:spMkLst>
        </pc:spChg>
        <pc:spChg chg="mod">
          <ac:chgData name="Jenefer Silva Monteiro" userId="bb9653d8-75ff-41bd-8c0e-aae66cfce529" providerId="ADAL" clId="{D730D33E-CCC4-4D6F-B86C-794AC71ECA47}" dt="2021-02-09T20:27:47.739" v="310" actId="1037"/>
          <ac:spMkLst>
            <pc:docMk/>
            <pc:sldMk cId="4034338034" sldId="271"/>
            <ac:spMk id="95" creationId="{E2518171-19FD-4D23-9974-35D88D9B5043}"/>
          </ac:spMkLst>
        </pc:spChg>
        <pc:spChg chg="mod">
          <ac:chgData name="Jenefer Silva Monteiro" userId="bb9653d8-75ff-41bd-8c0e-aae66cfce529" providerId="ADAL" clId="{D730D33E-CCC4-4D6F-B86C-794AC71ECA47}" dt="2021-02-09T20:27:32.896" v="308" actId="1038"/>
          <ac:spMkLst>
            <pc:docMk/>
            <pc:sldMk cId="4034338034" sldId="271"/>
            <ac:spMk id="96" creationId="{9507E199-6E71-4EFE-BDA7-7123B83B47C2}"/>
          </ac:spMkLst>
        </pc:spChg>
        <pc:spChg chg="mod">
          <ac:chgData name="Jenefer Silva Monteiro" userId="bb9653d8-75ff-41bd-8c0e-aae66cfce529" providerId="ADAL" clId="{D730D33E-CCC4-4D6F-B86C-794AC71ECA47}" dt="2021-02-09T20:27:27.714" v="307" actId="1076"/>
          <ac:spMkLst>
            <pc:docMk/>
            <pc:sldMk cId="4034338034" sldId="271"/>
            <ac:spMk id="97" creationId="{B423A64B-46B4-4AC6-BFDD-24D85AEA5A26}"/>
          </ac:spMkLst>
        </pc:spChg>
        <pc:spChg chg="mod">
          <ac:chgData name="Jenefer Silva Monteiro" userId="bb9653d8-75ff-41bd-8c0e-aae66cfce529" providerId="ADAL" clId="{D730D33E-CCC4-4D6F-B86C-794AC71ECA47}" dt="2021-02-09T20:24:37.972" v="293" actId="1035"/>
          <ac:spMkLst>
            <pc:docMk/>
            <pc:sldMk cId="4034338034" sldId="271"/>
            <ac:spMk id="98" creationId="{407BC27B-DAE2-4E85-9BF1-32B698E555C6}"/>
          </ac:spMkLst>
        </pc:spChg>
        <pc:spChg chg="mod">
          <ac:chgData name="Jenefer Silva Monteiro" userId="bb9653d8-75ff-41bd-8c0e-aae66cfce529" providerId="ADAL" clId="{D730D33E-CCC4-4D6F-B86C-794AC71ECA47}" dt="2021-02-09T20:27:11.006" v="306" actId="1076"/>
          <ac:spMkLst>
            <pc:docMk/>
            <pc:sldMk cId="4034338034" sldId="271"/>
            <ac:spMk id="99" creationId="{6647BAB4-5E26-46A4-A65D-1713140CF632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00" creationId="{1637C41D-001F-4E64-9829-F0121B3D6B54}"/>
          </ac:spMkLst>
        </pc:spChg>
        <pc:spChg chg="mod">
          <ac:chgData name="Jenefer Silva Monteiro" userId="bb9653d8-75ff-41bd-8c0e-aae66cfce529" providerId="ADAL" clId="{D730D33E-CCC4-4D6F-B86C-794AC71ECA47}" dt="2021-02-09T20:25:49.979" v="299" actId="1037"/>
          <ac:spMkLst>
            <pc:docMk/>
            <pc:sldMk cId="4034338034" sldId="271"/>
            <ac:spMk id="101" creationId="{990654AF-70E6-4A4C-8794-BE4B31772924}"/>
          </ac:spMkLst>
        </pc:spChg>
        <pc:spChg chg="mod">
          <ac:chgData name="Jenefer Silva Monteiro" userId="bb9653d8-75ff-41bd-8c0e-aae66cfce529" providerId="ADAL" clId="{D730D33E-CCC4-4D6F-B86C-794AC71ECA47}" dt="2021-02-09T20:11:02.138" v="225" actId="1035"/>
          <ac:spMkLst>
            <pc:docMk/>
            <pc:sldMk cId="4034338034" sldId="271"/>
            <ac:spMk id="102" creationId="{CCF97AC9-BB46-4B11-A0D9-C940769C2B0C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103" creationId="{7137B2AC-CB46-42BF-8B48-84E0DDA80CB4}"/>
          </ac:spMkLst>
        </pc:spChg>
        <pc:spChg chg="del mod">
          <ac:chgData name="Jenefer Silva Monteiro" userId="bb9653d8-75ff-41bd-8c0e-aae66cfce529" providerId="ADAL" clId="{D730D33E-CCC4-4D6F-B86C-794AC71ECA47}" dt="2021-02-09T20:07:01.233" v="190" actId="478"/>
          <ac:spMkLst>
            <pc:docMk/>
            <pc:sldMk cId="4034338034" sldId="271"/>
            <ac:spMk id="104" creationId="{8B682BFA-92B5-481B-BCB1-B7A3DFBBB688}"/>
          </ac:spMkLst>
        </pc:spChg>
        <pc:spChg chg="mod">
          <ac:chgData name="Jenefer Silva Monteiro" userId="bb9653d8-75ff-41bd-8c0e-aae66cfce529" providerId="ADAL" clId="{D730D33E-CCC4-4D6F-B86C-794AC71ECA47}" dt="2021-02-09T20:21:48.381" v="277" actId="1076"/>
          <ac:spMkLst>
            <pc:docMk/>
            <pc:sldMk cId="4034338034" sldId="271"/>
            <ac:spMk id="105" creationId="{1C39A39F-9C43-496D-A036-1D8F0A338F36}"/>
          </ac:spMkLst>
        </pc:spChg>
        <pc:spChg chg="mod">
          <ac:chgData name="Jenefer Silva Monteiro" userId="bb9653d8-75ff-41bd-8c0e-aae66cfce529" providerId="ADAL" clId="{D730D33E-CCC4-4D6F-B86C-794AC71ECA47}" dt="2021-02-09T20:25:02.591" v="295" actId="1076"/>
          <ac:spMkLst>
            <pc:docMk/>
            <pc:sldMk cId="4034338034" sldId="271"/>
            <ac:spMk id="106" creationId="{B3B387C9-40E4-4AEE-85C9-7FC78F223D4A}"/>
          </ac:spMkLst>
        </pc:spChg>
        <pc:spChg chg="mod">
          <ac:chgData name="Jenefer Silva Monteiro" userId="bb9653d8-75ff-41bd-8c0e-aae66cfce529" providerId="ADAL" clId="{D730D33E-CCC4-4D6F-B86C-794AC71ECA47}" dt="2021-02-09T20:26:40.421" v="304" actId="1076"/>
          <ac:spMkLst>
            <pc:docMk/>
            <pc:sldMk cId="4034338034" sldId="271"/>
            <ac:spMk id="107" creationId="{B2FB7EA6-B3FA-40B7-901A-5B686AF2EF40}"/>
          </ac:spMkLst>
        </pc:spChg>
        <pc:spChg chg="del mod">
          <ac:chgData name="Jenefer Silva Monteiro" userId="bb9653d8-75ff-41bd-8c0e-aae66cfce529" providerId="ADAL" clId="{D730D33E-CCC4-4D6F-B86C-794AC71ECA47}" dt="2021-02-09T20:06:48.462" v="187" actId="478"/>
          <ac:spMkLst>
            <pc:docMk/>
            <pc:sldMk cId="4034338034" sldId="271"/>
            <ac:spMk id="108" creationId="{BC7B2F6E-8B83-4730-825B-2DF90D0828F6}"/>
          </ac:spMkLst>
        </pc:spChg>
        <pc:spChg chg="mod">
          <ac:chgData name="Jenefer Silva Monteiro" userId="bb9653d8-75ff-41bd-8c0e-aae66cfce529" providerId="ADAL" clId="{D730D33E-CCC4-4D6F-B86C-794AC71ECA47}" dt="2021-02-09T20:19:37.797" v="275" actId="1076"/>
          <ac:spMkLst>
            <pc:docMk/>
            <pc:sldMk cId="4034338034" sldId="271"/>
            <ac:spMk id="109" creationId="{82878E07-918B-48A7-8BD5-40D829B3F9FB}"/>
          </ac:spMkLst>
        </pc:spChg>
        <pc:spChg chg="mod">
          <ac:chgData name="Jenefer Silva Monteiro" userId="bb9653d8-75ff-41bd-8c0e-aae66cfce529" providerId="ADAL" clId="{D730D33E-CCC4-4D6F-B86C-794AC71ECA47}" dt="2021-02-09T20:26:08.851" v="301" actId="1076"/>
          <ac:spMkLst>
            <pc:docMk/>
            <pc:sldMk cId="4034338034" sldId="271"/>
            <ac:spMk id="110" creationId="{0C0F857F-1F97-4DF4-B55B-A8C086E0D3D3}"/>
          </ac:spMkLst>
        </pc:spChg>
        <pc:spChg chg="mod">
          <ac:chgData name="Jenefer Silva Monteiro" userId="bb9653d8-75ff-41bd-8c0e-aae66cfce529" providerId="ADAL" clId="{D730D33E-CCC4-4D6F-B86C-794AC71ECA47}" dt="2021-02-09T20:26:16.667" v="302" actId="1076"/>
          <ac:spMkLst>
            <pc:docMk/>
            <pc:sldMk cId="4034338034" sldId="271"/>
            <ac:spMk id="111" creationId="{63254DC4-C103-43E9-8A8B-F0960056D77C}"/>
          </ac:spMkLst>
        </pc:spChg>
        <pc:spChg chg="mod">
          <ac:chgData name="Jenefer Silva Monteiro" userId="bb9653d8-75ff-41bd-8c0e-aae66cfce529" providerId="ADAL" clId="{D730D33E-CCC4-4D6F-B86C-794AC71ECA47}" dt="2021-02-09T20:28:12.078" v="312" actId="1076"/>
          <ac:spMkLst>
            <pc:docMk/>
            <pc:sldMk cId="4034338034" sldId="271"/>
            <ac:spMk id="112" creationId="{BF144A95-6418-41E7-83D6-B635942A5FC0}"/>
          </ac:spMkLst>
        </pc:spChg>
        <pc:grpChg chg="add mod">
          <ac:chgData name="Jenefer Silva Monteiro" userId="bb9653d8-75ff-41bd-8c0e-aae66cfce529" providerId="ADAL" clId="{D730D33E-CCC4-4D6F-B86C-794AC71ECA47}" dt="2021-02-09T20:28:22.947" v="314" actId="1076"/>
          <ac:grpSpMkLst>
            <pc:docMk/>
            <pc:sldMk cId="4034338034" sldId="271"/>
            <ac:grpSpMk id="5" creationId="{475CE808-2150-4DFF-A341-D4C944F0C5DA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6" creationId="{FFB46106-2313-4B0A-B3CC-B957F1DBDF60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0" creationId="{96298C6F-AE4C-4408-84C6-03DC423D06D8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1" creationId="{7D094CE8-22BB-4677-867E-1638AC28160A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2" creationId="{0E55A06E-F3F8-4D64-AE3B-8BDF6F4B3F2E}"/>
          </ac:grpSpMkLst>
        </pc:grpChg>
        <pc:grpChg chg="del mod">
          <ac:chgData name="Jenefer Silva Monteiro" userId="bb9653d8-75ff-41bd-8c0e-aae66cfce529" providerId="ADAL" clId="{D730D33E-CCC4-4D6F-B86C-794AC71ECA47}" dt="2021-02-09T20:28:15.067" v="313" actId="478"/>
          <ac:grpSpMkLst>
            <pc:docMk/>
            <pc:sldMk cId="4034338034" sldId="271"/>
            <ac:grpSpMk id="28" creationId="{4644663C-6E8B-4631-A67B-311D0A479F64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9" creationId="{6BC92B55-73A8-401D-818A-1E66D0470004}"/>
          </ac:grpSpMkLst>
        </pc:grpChg>
        <pc:grpChg chg="del mod">
          <ac:chgData name="Jenefer Silva Monteiro" userId="bb9653d8-75ff-41bd-8c0e-aae66cfce529" providerId="ADAL" clId="{D730D33E-CCC4-4D6F-B86C-794AC71ECA47}" dt="2021-02-09T20:28:04.437" v="311" actId="478"/>
          <ac:grpSpMkLst>
            <pc:docMk/>
            <pc:sldMk cId="4034338034" sldId="271"/>
            <ac:grpSpMk id="31" creationId="{7CEEFD71-9137-40AA-B369-D6B61B89FB40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32" creationId="{741776B9-9E4D-443D-B5FF-401D4E4CF03B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78" creationId="{5F045C5A-5F4E-4929-93A6-EF572C911F28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79" creationId="{5CA92421-795A-4FBA-9502-522172C1F6CB}"/>
          </ac:grpSpMkLst>
        </pc:grpChg>
        <pc:picChg chg="del">
          <ac:chgData name="Jenefer Silva Monteiro" userId="bb9653d8-75ff-41bd-8c0e-aae66cfce529" providerId="ADAL" clId="{D730D33E-CCC4-4D6F-B86C-794AC71ECA47}" dt="2021-02-09T20:04:05.490" v="168" actId="478"/>
          <ac:picMkLst>
            <pc:docMk/>
            <pc:sldMk cId="4034338034" sldId="271"/>
            <ac:picMk id="3" creationId="{3C0B06A0-834B-461A-B186-CE9ED05B5F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2BB-B202-4B19-A93F-80E134E57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BA6E2-8D72-4BE6-9C37-79CEA764B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02104-7265-470E-8F94-FAEA7641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7817B9-DAEA-48C4-A0DD-AD80B03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B4BB9-688F-430E-AFFD-07F24AB1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AA7A0-819B-458B-8841-2577FBBA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5CFAAC-D5EB-4B64-A2EF-853CFDA9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AA5297-04F9-415D-A2F0-E8B686A8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839D2-43BF-4413-8AEB-ED0A42A9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BDDD57-BD1B-4901-A991-301615E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2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23AC68-4301-442A-8B39-DB87E2D19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D3FBC3-FDEA-4A42-B474-27ED957F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6B958-ADA9-43AB-B7C4-EBE9FE26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65F01-85C0-46BB-90E2-7411564D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BBE70-0EDA-4FEC-A175-05045FD1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9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74AD4-1014-4569-9D3E-0A4FDF9E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95376-245F-476F-9CC3-7648898C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86086-3E09-4E50-B292-4571F3B5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18FE0-7243-4996-AE19-D7710485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46AE5E-F8C8-47E4-8F2D-874FDAEE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6CF69-C651-4D98-893C-D1D0786B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D746BD-8667-413A-8D6F-EBEB6B7A8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AE0AA7-BB8C-4301-BF43-CF509418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585FA8-58D6-4184-BD58-53869193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805FBE-050C-43BC-A582-492EE3D8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0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35728-ECEC-4790-962B-8A9D8190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C36FF-A098-4B70-814B-E7A2EE8E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DA0B7D-247A-4EDD-9A28-09271086F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E5D0B-D862-43FC-A7C4-168DA849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A9A780-8679-4FF0-9A9E-58CD511D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32FE94-63C9-46A4-A353-0DD6AA1A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2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48A7E-754A-4E9B-9C2D-1FEF0EA5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4F04-89C3-4503-8554-C4D573405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5D8AD-710B-4A8F-813E-10F72C9D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AD4035-7330-4807-BC38-E15777376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34B8FE-2147-47B0-8F19-735959012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7CBC55-3A77-4E53-B873-61DC35DE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53C030-A78F-4547-B3BA-950B86CB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4D1F49-7922-4916-8A8A-38568019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5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A0172-39A4-4F51-B812-B7CF1B79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C6F998-BBE1-4B1B-9349-134FA98D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8B383B-635C-4A05-9D23-4EA2DC8B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8F2049-B782-49EB-BF78-F3D6AC2B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18411A-3A1D-4F76-8AD5-28262CA6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B08C3C4-C8EA-4B8F-AB80-8F6138A1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FFACB9-D894-4DE3-8DFB-558A9E19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3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CB2A-EAC7-4370-AFA0-F73109EF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94FBB6-0ECE-4483-BCDB-D987BB7A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70D88E-7973-48D5-8C0E-C681FD39F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7DCC96-E16E-432D-A7E0-BA625CD3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D23559-6FC5-4FDC-8F81-D5528C23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482E43-273D-404B-97C8-ADBF725B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6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7A1D9-2C3E-48F1-AD36-7B21B319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EEC749-CEEA-4EB7-BFA0-EFF9C3C4D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0B1958-ADF8-48F8-97AC-7F82AA954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3A5F9A-6201-4691-9B1E-286FA52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49F64C-27BF-4321-976D-14AA2296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250A1D-DD42-4029-B200-6C8D6EBC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5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02A7F3-93A0-4458-A2A2-3E178C86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6D4E3-722C-418D-91D8-C91BA948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E1BF20-851C-4675-BD9B-82E2BBDB8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9B3A7-D0AF-4F9E-A050-A40082991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8EF8F-285B-4195-9BE2-0CFEF7B5D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9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F2D1F-0A05-47B2-A2D5-9570B81A4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4D4D96-125C-44FA-B9BF-36EAF950F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8E6A67CB-2550-4E86-8039-4101E0C7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18"/>
            <a:ext cx="12226899" cy="68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526754" y="81597"/>
            <a:ext cx="11138491" cy="597804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MEU COMPROMISSO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Vou cuidar do meu corpo como Deus quer. Quero que o Espírito Santo more nele.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Data ___/___/___  		_________________________________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							    Assinatura</a:t>
            </a:r>
          </a:p>
          <a:p>
            <a:pPr algn="just"/>
            <a:endParaRPr lang="pt-BR" sz="4000" dirty="0">
              <a:solidFill>
                <a:srgbClr val="006666"/>
              </a:solidFill>
              <a:latin typeface="Porkys"/>
            </a:endParaRPr>
          </a:p>
        </p:txBody>
      </p:sp>
    </p:spTree>
    <p:extLst>
      <p:ext uri="{BB962C8B-B14F-4D97-AF65-F5344CB8AC3E}">
        <p14:creationId xmlns:p14="http://schemas.microsoft.com/office/powerpoint/2010/main" val="339401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lado a lado&#10;&#10;Descrição gerada automaticamente com confiança média">
            <a:extLst>
              <a:ext uri="{FF2B5EF4-FFF2-40B4-BE49-F238E27FC236}">
                <a16:creationId xmlns:a16="http://schemas.microsoft.com/office/drawing/2014/main" id="{48A433D0-BD13-4A34-A300-3010B213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"/>
            <a:ext cx="12192000" cy="68584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69F941-C774-482F-A9F3-2B04CE8F324B}"/>
              </a:ext>
            </a:extLst>
          </p:cNvPr>
          <p:cNvSpPr txBox="1"/>
          <p:nvPr/>
        </p:nvSpPr>
        <p:spPr>
          <a:xfrm>
            <a:off x="1608497" y="1315820"/>
            <a:ext cx="9279801" cy="19389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6350"/>
          </a:bodyPr>
          <a:lstStyle/>
          <a:p>
            <a:pPr algn="ctr"/>
            <a:r>
              <a:rPr lang="pt-BR" sz="60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CONHECENDO UM DIA ESPECIAL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2E4B96-223B-4B6B-A5BB-5BEEA5AFBC59}"/>
              </a:ext>
            </a:extLst>
          </p:cNvPr>
          <p:cNvSpPr txBox="1"/>
          <p:nvPr/>
        </p:nvSpPr>
        <p:spPr>
          <a:xfrm>
            <a:off x="5640303" y="0"/>
            <a:ext cx="861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3606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essoas em cima de uma cidade&#10;&#10;Descrição gerada automaticamente">
            <a:extLst>
              <a:ext uri="{FF2B5EF4-FFF2-40B4-BE49-F238E27FC236}">
                <a16:creationId xmlns:a16="http://schemas.microsoft.com/office/drawing/2014/main" id="{44ED9E94-E8F1-4B55-B984-C49ED9A3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76F36E-C267-4441-9D2E-AA92CA8C9275}"/>
              </a:ext>
            </a:extLst>
          </p:cNvPr>
          <p:cNvSpPr txBox="1"/>
          <p:nvPr/>
        </p:nvSpPr>
        <p:spPr>
          <a:xfrm>
            <a:off x="1043763" y="848226"/>
            <a:ext cx="10104474" cy="3862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Ultimamente tem aumentado muito o número de academias de ginástica e natação, cirurgias plásticas e outros meios de melhorar a saúde e a beleza. As pessoas estão buscando, de alguma maneira, formas para viverem mais e de maneira saudável.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Viver mais sempre foi o plano de Deus para nós. Ele criou Adão e Eva para viverem eternamente. Porém, o pecado tirou-lhe esse direito. Nem por isso Deus os deixou sem preciosas orientações para uma vida mais saudável.</a:t>
            </a:r>
          </a:p>
        </p:txBody>
      </p:sp>
    </p:spTree>
    <p:extLst>
      <p:ext uri="{BB962C8B-B14F-4D97-AF65-F5344CB8AC3E}">
        <p14:creationId xmlns:p14="http://schemas.microsoft.com/office/powerpoint/2010/main" val="128234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77AF706-74E8-48D8-9792-F8664EEAD6B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2594343" y="82396"/>
            <a:ext cx="7328934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DESCOBRINDO O CAMINHO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AF4143-D141-46BB-A236-268A4C6B92F8}"/>
              </a:ext>
            </a:extLst>
          </p:cNvPr>
          <p:cNvSpPr txBox="1"/>
          <p:nvPr/>
        </p:nvSpPr>
        <p:spPr>
          <a:xfrm>
            <a:off x="1231604" y="1475106"/>
            <a:ext cx="9728791" cy="329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O que 1 Coríntios 6:19 diz sobre o nosso corpo?</a:t>
            </a:r>
          </a:p>
          <a:p>
            <a:pPr lvl="0">
              <a:lnSpc>
                <a:spcPct val="107000"/>
              </a:lnSpc>
            </a:pPr>
            <a:endParaRPr lang="pt-BR" sz="2800" b="1" dirty="0">
              <a:solidFill>
                <a:srgbClr val="006666"/>
              </a:solidFill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Que ele me pertence e eu posso fazer com ele o que quiser.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Que devo cuidar dele apenas durante o sábado.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Que Deus cuida apenas da comida que eu como.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Que sou propriedade de Deus e morada do Espírito Santo.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06A700-8E22-48F1-9BB3-27A520EC7F24}"/>
              </a:ext>
            </a:extLst>
          </p:cNvPr>
          <p:cNvSpPr txBox="1"/>
          <p:nvPr/>
        </p:nvSpPr>
        <p:spPr>
          <a:xfrm>
            <a:off x="1788841" y="427219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884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1083874" y="1564581"/>
            <a:ext cx="10023389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 startAt="2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Pesquise e aprenda sobre a vontade de Deus para seu corpo.</a:t>
            </a: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3 João 2:_____________________________________________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1 Cor. 10:31___________________________________________</a:t>
            </a:r>
          </a:p>
          <a:p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c) 1 Cor. 3:17____________________________________________</a:t>
            </a:r>
            <a:endParaRPr lang="pt-BR" sz="4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DA1CC2-0CF6-4187-8A81-18565DA92906}"/>
              </a:ext>
            </a:extLst>
          </p:cNvPr>
          <p:cNvSpPr txBox="1"/>
          <p:nvPr/>
        </p:nvSpPr>
        <p:spPr>
          <a:xfrm>
            <a:off x="2943447" y="2478710"/>
            <a:ext cx="42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QUE TENHAMOS SAÚDE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99FB409-670F-4AB1-AE3C-171AE4E44E87}"/>
              </a:ext>
            </a:extLst>
          </p:cNvPr>
          <p:cNvSpPr txBox="1"/>
          <p:nvPr/>
        </p:nvSpPr>
        <p:spPr>
          <a:xfrm>
            <a:off x="3162968" y="2963090"/>
            <a:ext cx="794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DEVEMOS GLORIFICAR A DEUS COM NOSSO CORPO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47B4CA-DFF7-4388-85BD-DDEE37F50E48}"/>
              </a:ext>
            </a:extLst>
          </p:cNvPr>
          <p:cNvSpPr txBox="1"/>
          <p:nvPr/>
        </p:nvSpPr>
        <p:spPr>
          <a:xfrm>
            <a:off x="3028506" y="3511268"/>
            <a:ext cx="489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SOMOS O SANTUÁRIO DE DEUS</a:t>
            </a:r>
          </a:p>
        </p:txBody>
      </p:sp>
    </p:spTree>
    <p:extLst>
      <p:ext uri="{BB962C8B-B14F-4D97-AF65-F5344CB8AC3E}">
        <p14:creationId xmlns:p14="http://schemas.microsoft.com/office/powerpoint/2010/main" val="3700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591664" y="1405091"/>
            <a:ext cx="11007809" cy="231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 startAt="3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Como você deve manter o seu corpo diante de Deus?</a:t>
            </a: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Romanos 12:1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3"/>
            </a:pPr>
            <a:endParaRPr lang="pt-BR" sz="2400" i="1" dirty="0">
              <a:solidFill>
                <a:srgbClr val="006666"/>
              </a:solidFill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pt-BR" sz="2800" i="1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97B4CC-5C4D-4D1D-8DB4-AA384291ECBA}"/>
              </a:ext>
            </a:extLst>
          </p:cNvPr>
          <p:cNvSpPr txBox="1"/>
          <p:nvPr/>
        </p:nvSpPr>
        <p:spPr>
          <a:xfrm>
            <a:off x="3622611" y="2723256"/>
            <a:ext cx="494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SANTO E AGRADÁVEL A DEUS</a:t>
            </a:r>
          </a:p>
        </p:txBody>
      </p:sp>
    </p:spTree>
    <p:extLst>
      <p:ext uri="{BB962C8B-B14F-4D97-AF65-F5344CB8AC3E}">
        <p14:creationId xmlns:p14="http://schemas.microsoft.com/office/powerpoint/2010/main" val="28491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577271" y="1224339"/>
            <a:ext cx="11036596" cy="393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Pesquise e coloque F para as alternativas falsas e V para as verdadeiras.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  (   ) Bebidas alcoólicas não fazem mal a Saúde.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Provérbios 20:1; Efésios 5:18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 ) Antes do pecado o homem se alimentava de carne.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Gênesis 1:29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 ) Deus permitiu o homem comer carne somente depois do dilúvio.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Gênesis 9:3-4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 ) Os animais considerados limpos para se comer, são apenas aqueles que tem unhas fendidas, e essa fenda se divide em dois e também ruminam.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Levíticos 11:3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 ) Os peixes que não possuem barbatanas e escamas não devem ser comidos. São considerados imundos.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Levítico 11:9</a:t>
            </a: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B08EFF-C901-40DE-BA4E-33C86BAD1826}"/>
              </a:ext>
            </a:extLst>
          </p:cNvPr>
          <p:cNvSpPr txBox="1"/>
          <p:nvPr/>
        </p:nvSpPr>
        <p:spPr>
          <a:xfrm>
            <a:off x="1108446" y="219441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7B0CC0-CBB1-4CC5-A8A5-603CE711A9CE}"/>
              </a:ext>
            </a:extLst>
          </p:cNvPr>
          <p:cNvSpPr txBox="1"/>
          <p:nvPr/>
        </p:nvSpPr>
        <p:spPr>
          <a:xfrm>
            <a:off x="1132366" y="270700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391BCED-B96D-4C66-A8CF-0C13E7AA593E}"/>
              </a:ext>
            </a:extLst>
          </p:cNvPr>
          <p:cNvSpPr txBox="1"/>
          <p:nvPr/>
        </p:nvSpPr>
        <p:spPr>
          <a:xfrm>
            <a:off x="1132366" y="310456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EB32B7-6FC6-4578-BAF1-AFEC7E6C09AC}"/>
              </a:ext>
            </a:extLst>
          </p:cNvPr>
          <p:cNvSpPr txBox="1"/>
          <p:nvPr/>
        </p:nvSpPr>
        <p:spPr>
          <a:xfrm>
            <a:off x="1132366" y="349148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1BA5FD7-528D-43BC-936E-9C7977958A60}"/>
              </a:ext>
            </a:extLst>
          </p:cNvPr>
          <p:cNvSpPr txBox="1"/>
          <p:nvPr/>
        </p:nvSpPr>
        <p:spPr>
          <a:xfrm>
            <a:off x="1132366" y="429015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1634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2179674" y="82396"/>
            <a:ext cx="7644810" cy="7847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DECIFRANDO O MAPA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01D0CF-13E3-47AC-951E-5CB4C06EFB08}"/>
              </a:ext>
            </a:extLst>
          </p:cNvPr>
          <p:cNvSpPr txBox="1"/>
          <p:nvPr/>
        </p:nvSpPr>
        <p:spPr>
          <a:xfrm>
            <a:off x="593651" y="2180207"/>
            <a:ext cx="10453577" cy="2176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 startAt="5"/>
            </a:pPr>
            <a:r>
              <a:rPr lang="pt-BR" sz="32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Faça um círculo ao redor da letra que representa verdadeiro ou falso. Em seguida, escreva abaixo a frase que você encontrou.</a:t>
            </a:r>
            <a:endParaRPr lang="pt-BR" sz="32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indent="-514350" algn="just">
              <a:lnSpc>
                <a:spcPct val="107000"/>
              </a:lnSpc>
              <a:buFont typeface="+mj-lt"/>
              <a:buAutoNum type="arabicPeriod" startAt="5"/>
            </a:pPr>
            <a:endParaRPr lang="pt-BR" sz="32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3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89" name="CaixaDeTexto 88">
            <a:extLst>
              <a:ext uri="{FF2B5EF4-FFF2-40B4-BE49-F238E27FC236}">
                <a16:creationId xmlns:a16="http://schemas.microsoft.com/office/drawing/2014/main" id="{F9374AEC-C1D9-493E-8FD6-6D90F950DE26}"/>
              </a:ext>
            </a:extLst>
          </p:cNvPr>
          <p:cNvSpPr txBox="1"/>
          <p:nvPr/>
        </p:nvSpPr>
        <p:spPr>
          <a:xfrm>
            <a:off x="707975" y="414228"/>
            <a:ext cx="11483163" cy="522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pt-BR" sz="20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VERDADEIRO OU FALSO						V	F</a:t>
            </a:r>
            <a:endParaRPr lang="pt-BR" sz="20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0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O regime alimentar original de Deus era natural.				S	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0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Bebidas alcoólicas, cigarros e drogas fazem bem a saúde.			T	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0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Somente após o dilúvio o homem começou a comer carne.			U	Z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0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Exercício físico não deve ser feito regularmente.				B	D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0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Devo beber bastante água diariamente.					E	P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0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Dormir pouco não afeta minha saúde.					F	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0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Deus não se importa com a minha saúde.				G	O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0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Para ter uma boa saúde devo comer moderadamente.			T	H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0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Gastar todo meu tempo livre na frente do computador é saudável. 		I	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0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Beber muito líquido com as refeições é prejudicial.			D	J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0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Tomar sol o dia inteiro faz bem a saúde.					L	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0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Sucos naturais são melhores que refrigerantes.				Z	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 ____ ____ ____ ____	____ ____ ____ ____	____ ____ ____</a:t>
            </a:r>
            <a:endParaRPr lang="pt-BR" sz="2000" dirty="0">
              <a:solidFill>
                <a:srgbClr val="006666"/>
              </a:solidFill>
            </a:endParaRPr>
          </a:p>
        </p:txBody>
      </p:sp>
      <p:sp>
        <p:nvSpPr>
          <p:cNvPr id="3" name="Fluxograma: Conector 2">
            <a:extLst>
              <a:ext uri="{FF2B5EF4-FFF2-40B4-BE49-F238E27FC236}">
                <a16:creationId xmlns:a16="http://schemas.microsoft.com/office/drawing/2014/main" id="{9A5533DB-2B73-4E6E-AF83-C251B62A0A94}"/>
              </a:ext>
            </a:extLst>
          </p:cNvPr>
          <p:cNvSpPr/>
          <p:nvPr/>
        </p:nvSpPr>
        <p:spPr>
          <a:xfrm>
            <a:off x="8910081" y="744276"/>
            <a:ext cx="360000" cy="360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luxograma: Conector 4">
            <a:extLst>
              <a:ext uri="{FF2B5EF4-FFF2-40B4-BE49-F238E27FC236}">
                <a16:creationId xmlns:a16="http://schemas.microsoft.com/office/drawing/2014/main" id="{DC2553BF-86D2-408E-BBF1-88F23599AC16}"/>
              </a:ext>
            </a:extLst>
          </p:cNvPr>
          <p:cNvSpPr/>
          <p:nvPr/>
        </p:nvSpPr>
        <p:spPr>
          <a:xfrm>
            <a:off x="9840588" y="1086551"/>
            <a:ext cx="360000" cy="360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9508CC01-F019-40EB-8729-325CD6765DE8}"/>
              </a:ext>
            </a:extLst>
          </p:cNvPr>
          <p:cNvSpPr/>
          <p:nvPr/>
        </p:nvSpPr>
        <p:spPr>
          <a:xfrm>
            <a:off x="8935968" y="1396959"/>
            <a:ext cx="360000" cy="360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Conector 6">
            <a:extLst>
              <a:ext uri="{FF2B5EF4-FFF2-40B4-BE49-F238E27FC236}">
                <a16:creationId xmlns:a16="http://schemas.microsoft.com/office/drawing/2014/main" id="{49C8918A-E85B-42CF-AC8D-5EB2490495DA}"/>
              </a:ext>
            </a:extLst>
          </p:cNvPr>
          <p:cNvSpPr/>
          <p:nvPr/>
        </p:nvSpPr>
        <p:spPr>
          <a:xfrm>
            <a:off x="9823943" y="1725060"/>
            <a:ext cx="360000" cy="360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CEDF8C0B-AE9D-4C5D-A393-02CDED7A7155}"/>
              </a:ext>
            </a:extLst>
          </p:cNvPr>
          <p:cNvSpPr/>
          <p:nvPr/>
        </p:nvSpPr>
        <p:spPr>
          <a:xfrm>
            <a:off x="8910081" y="2049642"/>
            <a:ext cx="360000" cy="360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E1FF9B5D-9FFC-4B7C-9F8A-225D0474D5E6}"/>
              </a:ext>
            </a:extLst>
          </p:cNvPr>
          <p:cNvSpPr/>
          <p:nvPr/>
        </p:nvSpPr>
        <p:spPr>
          <a:xfrm>
            <a:off x="9840588" y="2373445"/>
            <a:ext cx="360000" cy="360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3DFFDEC6-B392-49C8-82CD-2DF521E6EA89}"/>
              </a:ext>
            </a:extLst>
          </p:cNvPr>
          <p:cNvSpPr/>
          <p:nvPr/>
        </p:nvSpPr>
        <p:spPr>
          <a:xfrm>
            <a:off x="9851221" y="2722812"/>
            <a:ext cx="360000" cy="360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7AC1A715-466B-43EE-A44D-8F9092E637F5}"/>
              </a:ext>
            </a:extLst>
          </p:cNvPr>
          <p:cNvSpPr/>
          <p:nvPr/>
        </p:nvSpPr>
        <p:spPr>
          <a:xfrm>
            <a:off x="8917816" y="3025584"/>
            <a:ext cx="360000" cy="360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uxograma: Conector 11">
            <a:extLst>
              <a:ext uri="{FF2B5EF4-FFF2-40B4-BE49-F238E27FC236}">
                <a16:creationId xmlns:a16="http://schemas.microsoft.com/office/drawing/2014/main" id="{FF012667-07E7-459A-8146-1D227DA64726}"/>
              </a:ext>
            </a:extLst>
          </p:cNvPr>
          <p:cNvSpPr/>
          <p:nvPr/>
        </p:nvSpPr>
        <p:spPr>
          <a:xfrm>
            <a:off x="9833068" y="3374194"/>
            <a:ext cx="360000" cy="360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uxograma: Conector 12">
            <a:extLst>
              <a:ext uri="{FF2B5EF4-FFF2-40B4-BE49-F238E27FC236}">
                <a16:creationId xmlns:a16="http://schemas.microsoft.com/office/drawing/2014/main" id="{AA8F4181-5E94-48FB-97AE-FDC301E2EAC8}"/>
              </a:ext>
            </a:extLst>
          </p:cNvPr>
          <p:cNvSpPr/>
          <p:nvPr/>
        </p:nvSpPr>
        <p:spPr>
          <a:xfrm>
            <a:off x="8917816" y="3678267"/>
            <a:ext cx="360000" cy="360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Conector 13">
            <a:extLst>
              <a:ext uri="{FF2B5EF4-FFF2-40B4-BE49-F238E27FC236}">
                <a16:creationId xmlns:a16="http://schemas.microsoft.com/office/drawing/2014/main" id="{EC39D736-D34C-4556-849B-4E011D15A42C}"/>
              </a:ext>
            </a:extLst>
          </p:cNvPr>
          <p:cNvSpPr/>
          <p:nvPr/>
        </p:nvSpPr>
        <p:spPr>
          <a:xfrm>
            <a:off x="9823943" y="4011946"/>
            <a:ext cx="360000" cy="360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Conector 14">
            <a:extLst>
              <a:ext uri="{FF2B5EF4-FFF2-40B4-BE49-F238E27FC236}">
                <a16:creationId xmlns:a16="http://schemas.microsoft.com/office/drawing/2014/main" id="{8DB2700F-06F7-4942-9D6B-D17D44902709}"/>
              </a:ext>
            </a:extLst>
          </p:cNvPr>
          <p:cNvSpPr/>
          <p:nvPr/>
        </p:nvSpPr>
        <p:spPr>
          <a:xfrm>
            <a:off x="8910081" y="4330950"/>
            <a:ext cx="360000" cy="360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30F570F-1519-4EE9-9061-1564A502ADA8}"/>
              </a:ext>
            </a:extLst>
          </p:cNvPr>
          <p:cNvSpPr txBox="1"/>
          <p:nvPr/>
        </p:nvSpPr>
        <p:spPr>
          <a:xfrm>
            <a:off x="853263" y="509321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C2909FD-F9D3-4D2B-AC0C-26C75850F9E9}"/>
              </a:ext>
            </a:extLst>
          </p:cNvPr>
          <p:cNvSpPr txBox="1"/>
          <p:nvPr/>
        </p:nvSpPr>
        <p:spPr>
          <a:xfrm>
            <a:off x="1444260" y="509321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5E58FF7-4362-4C35-9341-92F69821A4D0}"/>
              </a:ext>
            </a:extLst>
          </p:cNvPr>
          <p:cNvSpPr txBox="1"/>
          <p:nvPr/>
        </p:nvSpPr>
        <p:spPr>
          <a:xfrm>
            <a:off x="1995404" y="509985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Ú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84AEC63-8A7D-440B-B945-3E4432947977}"/>
              </a:ext>
            </a:extLst>
          </p:cNvPr>
          <p:cNvSpPr txBox="1"/>
          <p:nvPr/>
        </p:nvSpPr>
        <p:spPr>
          <a:xfrm>
            <a:off x="2573996" y="509321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58ECD66-AAEA-47CA-850C-33FC6EE74850}"/>
              </a:ext>
            </a:extLst>
          </p:cNvPr>
          <p:cNvSpPr txBox="1"/>
          <p:nvPr/>
        </p:nvSpPr>
        <p:spPr>
          <a:xfrm>
            <a:off x="3125140" y="509321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F60A2C5-9291-4FF0-9874-E8046809E159}"/>
              </a:ext>
            </a:extLst>
          </p:cNvPr>
          <p:cNvSpPr txBox="1"/>
          <p:nvPr/>
        </p:nvSpPr>
        <p:spPr>
          <a:xfrm>
            <a:off x="4525040" y="507460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F9CBEF9-D817-4F57-A694-BC5393145115}"/>
              </a:ext>
            </a:extLst>
          </p:cNvPr>
          <p:cNvSpPr txBox="1"/>
          <p:nvPr/>
        </p:nvSpPr>
        <p:spPr>
          <a:xfrm>
            <a:off x="5096986" y="507460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A8A0B64-12E8-4AB4-AB35-6FC5DD24B70F}"/>
              </a:ext>
            </a:extLst>
          </p:cNvPr>
          <p:cNvSpPr txBox="1"/>
          <p:nvPr/>
        </p:nvSpPr>
        <p:spPr>
          <a:xfrm>
            <a:off x="5667181" y="507460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95B93DF-7452-4855-8435-17A7B416D9AE}"/>
              </a:ext>
            </a:extLst>
          </p:cNvPr>
          <p:cNvSpPr txBox="1"/>
          <p:nvPr/>
        </p:nvSpPr>
        <p:spPr>
          <a:xfrm>
            <a:off x="6220572" y="5077472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5319593-B396-4362-B32E-6BEBEC21B223}"/>
              </a:ext>
            </a:extLst>
          </p:cNvPr>
          <p:cNvSpPr txBox="1"/>
          <p:nvPr/>
        </p:nvSpPr>
        <p:spPr>
          <a:xfrm>
            <a:off x="7277156" y="507460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8BDEF7C-7B4E-43DA-9B2C-A1F53A5B7FC8}"/>
              </a:ext>
            </a:extLst>
          </p:cNvPr>
          <p:cNvSpPr txBox="1"/>
          <p:nvPr/>
        </p:nvSpPr>
        <p:spPr>
          <a:xfrm>
            <a:off x="7830911" y="508922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92E5218-DF78-4CE5-A2EC-F98BCB927F32}"/>
              </a:ext>
            </a:extLst>
          </p:cNvPr>
          <p:cNvSpPr txBox="1"/>
          <p:nvPr/>
        </p:nvSpPr>
        <p:spPr>
          <a:xfrm>
            <a:off x="8403818" y="507460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0343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625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Porkh</vt:lpstr>
      <vt:lpstr>Porkis</vt:lpstr>
      <vt:lpstr>Porkys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Monize Diniz Silva</dc:creator>
  <cp:lastModifiedBy>Jenefer Silva Monteiro</cp:lastModifiedBy>
  <cp:revision>10</cp:revision>
  <dcterms:created xsi:type="dcterms:W3CDTF">2021-01-20T02:08:44Z</dcterms:created>
  <dcterms:modified xsi:type="dcterms:W3CDTF">2021-02-25T13:50:12Z</dcterms:modified>
</cp:coreProperties>
</file>